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173" r:id="rId1"/>
  </p:sldMasterIdLst>
  <p:notesMasterIdLst>
    <p:notesMasterId r:id="rId185"/>
  </p:notesMasterIdLst>
  <p:sldIdLst>
    <p:sldId id="327" r:id="rId2"/>
    <p:sldId id="595" r:id="rId3"/>
    <p:sldId id="596" r:id="rId4"/>
    <p:sldId id="633" r:id="rId5"/>
    <p:sldId id="555" r:id="rId6"/>
    <p:sldId id="634" r:id="rId7"/>
    <p:sldId id="638" r:id="rId8"/>
    <p:sldId id="278" r:id="rId9"/>
    <p:sldId id="554" r:id="rId10"/>
    <p:sldId id="279" r:id="rId11"/>
    <p:sldId id="282" r:id="rId12"/>
    <p:sldId id="283" r:id="rId13"/>
    <p:sldId id="284" r:id="rId14"/>
    <p:sldId id="286" r:id="rId15"/>
    <p:sldId id="293" r:id="rId16"/>
    <p:sldId id="285" r:id="rId17"/>
    <p:sldId id="287" r:id="rId18"/>
    <p:sldId id="291" r:id="rId19"/>
    <p:sldId id="292" r:id="rId20"/>
    <p:sldId id="636" r:id="rId21"/>
    <p:sldId id="258" r:id="rId22"/>
    <p:sldId id="259" r:id="rId23"/>
    <p:sldId id="260" r:id="rId24"/>
    <p:sldId id="262" r:id="rId25"/>
    <p:sldId id="263" r:id="rId26"/>
    <p:sldId id="264" r:id="rId27"/>
    <p:sldId id="261" r:id="rId28"/>
    <p:sldId id="635" r:id="rId29"/>
    <p:sldId id="294" r:id="rId30"/>
    <p:sldId id="558" r:id="rId31"/>
    <p:sldId id="559" r:id="rId32"/>
    <p:sldId id="560" r:id="rId33"/>
    <p:sldId id="561" r:id="rId34"/>
    <p:sldId id="562" r:id="rId35"/>
    <p:sldId id="563" r:id="rId36"/>
    <p:sldId id="564" r:id="rId37"/>
    <p:sldId id="565" r:id="rId38"/>
    <p:sldId id="566" r:id="rId39"/>
    <p:sldId id="567" r:id="rId40"/>
    <p:sldId id="568" r:id="rId41"/>
    <p:sldId id="569" r:id="rId42"/>
    <p:sldId id="571" r:id="rId43"/>
    <p:sldId id="599" r:id="rId44"/>
    <p:sldId id="505" r:id="rId45"/>
    <p:sldId id="506" r:id="rId46"/>
    <p:sldId id="507" r:id="rId47"/>
    <p:sldId id="323" r:id="rId48"/>
    <p:sldId id="338" r:id="rId49"/>
    <p:sldId id="339" r:id="rId50"/>
    <p:sldId id="342" r:id="rId51"/>
    <p:sldId id="340" r:id="rId52"/>
    <p:sldId id="341" r:id="rId53"/>
    <p:sldId id="343" r:id="rId54"/>
    <p:sldId id="344" r:id="rId55"/>
    <p:sldId id="345" r:id="rId56"/>
    <p:sldId id="346" r:id="rId57"/>
    <p:sldId id="347" r:id="rId58"/>
    <p:sldId id="348" r:id="rId59"/>
    <p:sldId id="572" r:id="rId60"/>
    <p:sldId id="510" r:id="rId61"/>
    <p:sldId id="511" r:id="rId62"/>
    <p:sldId id="512" r:id="rId63"/>
    <p:sldId id="600" r:id="rId64"/>
    <p:sldId id="602" r:id="rId65"/>
    <p:sldId id="422" r:id="rId66"/>
    <p:sldId id="423" r:id="rId67"/>
    <p:sldId id="468" r:id="rId68"/>
    <p:sldId id="469" r:id="rId69"/>
    <p:sldId id="470" r:id="rId70"/>
    <p:sldId id="471" r:id="rId71"/>
    <p:sldId id="472" r:id="rId72"/>
    <p:sldId id="473" r:id="rId73"/>
    <p:sldId id="573" r:id="rId74"/>
    <p:sldId id="474" r:id="rId75"/>
    <p:sldId id="444" r:id="rId76"/>
    <p:sldId id="475" r:id="rId77"/>
    <p:sldId id="449" r:id="rId78"/>
    <p:sldId id="325" r:id="rId79"/>
    <p:sldId id="476" r:id="rId80"/>
    <p:sldId id="594" r:id="rId81"/>
    <p:sldId id="478" r:id="rId82"/>
    <p:sldId id="479" r:id="rId83"/>
    <p:sldId id="480" r:id="rId84"/>
    <p:sldId id="481" r:id="rId85"/>
    <p:sldId id="483" r:id="rId86"/>
    <p:sldId id="484" r:id="rId87"/>
    <p:sldId id="482" r:id="rId88"/>
    <p:sldId id="485" r:id="rId89"/>
    <p:sldId id="486" r:id="rId90"/>
    <p:sldId id="575" r:id="rId91"/>
    <p:sldId id="576" r:id="rId92"/>
    <p:sldId id="577" r:id="rId93"/>
    <p:sldId id="578" r:id="rId94"/>
    <p:sldId id="579" r:id="rId95"/>
    <p:sldId id="436" r:id="rId96"/>
    <p:sldId id="584" r:id="rId97"/>
    <p:sldId id="487" r:id="rId98"/>
    <p:sldId id="581" r:id="rId99"/>
    <p:sldId id="491" r:id="rId100"/>
    <p:sldId id="489" r:id="rId101"/>
    <p:sldId id="421" r:id="rId102"/>
    <p:sldId id="492" r:id="rId103"/>
    <p:sldId id="499" r:id="rId104"/>
    <p:sldId id="500" r:id="rId105"/>
    <p:sldId id="493" r:id="rId106"/>
    <p:sldId id="443" r:id="rId107"/>
    <p:sldId id="452" r:id="rId108"/>
    <p:sldId id="494" r:id="rId109"/>
    <p:sldId id="495" r:id="rId110"/>
    <p:sldId id="496" r:id="rId111"/>
    <p:sldId id="497" r:id="rId112"/>
    <p:sldId id="498" r:id="rId113"/>
    <p:sldId id="445" r:id="rId114"/>
    <p:sldId id="508" r:id="rId115"/>
    <p:sldId id="509" r:id="rId116"/>
    <p:sldId id="438" r:id="rId117"/>
    <p:sldId id="513" r:id="rId118"/>
    <p:sldId id="514" r:id="rId119"/>
    <p:sldId id="515" r:id="rId120"/>
    <p:sldId id="433" r:id="rId121"/>
    <p:sldId id="547" r:id="rId122"/>
    <p:sldId id="548" r:id="rId123"/>
    <p:sldId id="549" r:id="rId124"/>
    <p:sldId id="545" r:id="rId125"/>
    <p:sldId id="585" r:id="rId126"/>
    <p:sldId id="586" r:id="rId127"/>
    <p:sldId id="456" r:id="rId128"/>
    <p:sldId id="550" r:id="rId129"/>
    <p:sldId id="551" r:id="rId130"/>
    <p:sldId id="593" r:id="rId131"/>
    <p:sldId id="553" r:id="rId132"/>
    <p:sldId id="437" r:id="rId133"/>
    <p:sldId id="524" r:id="rId134"/>
    <p:sldId id="525" r:id="rId135"/>
    <p:sldId id="526" r:id="rId136"/>
    <p:sldId id="527" r:id="rId137"/>
    <p:sldId id="528" r:id="rId138"/>
    <p:sldId id="529" r:id="rId139"/>
    <p:sldId id="531" r:id="rId140"/>
    <p:sldId id="440" r:id="rId141"/>
    <p:sldId id="501" r:id="rId142"/>
    <p:sldId id="516" r:id="rId143"/>
    <p:sldId id="517" r:id="rId144"/>
    <p:sldId id="518" r:id="rId145"/>
    <p:sldId id="519" r:id="rId146"/>
    <p:sldId id="520" r:id="rId147"/>
    <p:sldId id="521" r:id="rId148"/>
    <p:sldId id="522" r:id="rId149"/>
    <p:sldId id="588" r:id="rId150"/>
    <p:sldId id="589" r:id="rId151"/>
    <p:sldId id="590" r:id="rId152"/>
    <p:sldId id="591" r:id="rId153"/>
    <p:sldId id="592" r:id="rId154"/>
    <p:sldId id="598" r:id="rId155"/>
    <p:sldId id="604" r:id="rId156"/>
    <p:sldId id="605" r:id="rId157"/>
    <p:sldId id="606" r:id="rId158"/>
    <p:sldId id="607" r:id="rId159"/>
    <p:sldId id="608" r:id="rId160"/>
    <p:sldId id="609" r:id="rId161"/>
    <p:sldId id="610" r:id="rId162"/>
    <p:sldId id="611" r:id="rId163"/>
    <p:sldId id="612" r:id="rId164"/>
    <p:sldId id="613" r:id="rId165"/>
    <p:sldId id="614" r:id="rId166"/>
    <p:sldId id="615" r:id="rId167"/>
    <p:sldId id="616" r:id="rId168"/>
    <p:sldId id="617" r:id="rId169"/>
    <p:sldId id="619" r:id="rId170"/>
    <p:sldId id="620" r:id="rId171"/>
    <p:sldId id="621" r:id="rId172"/>
    <p:sldId id="622" r:id="rId173"/>
    <p:sldId id="623" r:id="rId174"/>
    <p:sldId id="624" r:id="rId175"/>
    <p:sldId id="625" r:id="rId176"/>
    <p:sldId id="626" r:id="rId177"/>
    <p:sldId id="627" r:id="rId178"/>
    <p:sldId id="628" r:id="rId179"/>
    <p:sldId id="629" r:id="rId180"/>
    <p:sldId id="630" r:id="rId181"/>
    <p:sldId id="631" r:id="rId182"/>
    <p:sldId id="632" r:id="rId183"/>
    <p:sldId id="637" r:id="rId1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481EF0-8418-467C-8DA0-159866EEA53B}" v="92" dt="2024-01-11T11:32:30.7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autoAdjust="0"/>
  </p:normalViewPr>
  <p:slideViewPr>
    <p:cSldViewPr snapToGrid="0">
      <p:cViewPr varScale="1">
        <p:scale>
          <a:sx n="81" d="100"/>
          <a:sy n="81" d="100"/>
        </p:scale>
        <p:origin x="258"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8298"/>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microsoft.com/office/2015/10/relationships/revisionInfo" Target="revisionInfo.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presProps" Target="presProp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viewProps" Target="viewProps.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kash Patil" userId="b88c4d6fe6da3cb3" providerId="LiveId" clId="{22481EF0-8418-467C-8DA0-159866EEA53B}"/>
    <pc:docChg chg="undo custSel addSld delSld modSld">
      <pc:chgData name="Aakash Patil" userId="b88c4d6fe6da3cb3" providerId="LiveId" clId="{22481EF0-8418-467C-8DA0-159866EEA53B}" dt="2024-01-11T11:34:45.491" v="833" actId="14100"/>
      <pc:docMkLst>
        <pc:docMk/>
      </pc:docMkLst>
      <pc:sldChg chg="modSp mod">
        <pc:chgData name="Aakash Patil" userId="b88c4d6fe6da3cb3" providerId="LiveId" clId="{22481EF0-8418-467C-8DA0-159866EEA53B}" dt="2024-01-11T10:16:44.042" v="235" actId="14100"/>
        <pc:sldMkLst>
          <pc:docMk/>
          <pc:sldMk cId="0" sldId="259"/>
        </pc:sldMkLst>
        <pc:spChg chg="mod">
          <ac:chgData name="Aakash Patil" userId="b88c4d6fe6da3cb3" providerId="LiveId" clId="{22481EF0-8418-467C-8DA0-159866EEA53B}" dt="2024-01-11T10:16:44.042" v="235" actId="14100"/>
          <ac:spMkLst>
            <pc:docMk/>
            <pc:sldMk cId="0" sldId="259"/>
            <ac:spMk id="3" creationId="{00000000-0000-0000-0000-000000000000}"/>
          </ac:spMkLst>
        </pc:spChg>
      </pc:sldChg>
      <pc:sldChg chg="modSp mod">
        <pc:chgData name="Aakash Patil" userId="b88c4d6fe6da3cb3" providerId="LiveId" clId="{22481EF0-8418-467C-8DA0-159866EEA53B}" dt="2024-01-11T10:17:13.166" v="238" actId="14100"/>
        <pc:sldMkLst>
          <pc:docMk/>
          <pc:sldMk cId="0" sldId="260"/>
        </pc:sldMkLst>
        <pc:spChg chg="mod">
          <ac:chgData name="Aakash Patil" userId="b88c4d6fe6da3cb3" providerId="LiveId" clId="{22481EF0-8418-467C-8DA0-159866EEA53B}" dt="2024-01-11T10:17:13.166" v="238" actId="14100"/>
          <ac:spMkLst>
            <pc:docMk/>
            <pc:sldMk cId="0" sldId="260"/>
            <ac:spMk id="3" creationId="{00000000-0000-0000-0000-000000000000}"/>
          </ac:spMkLst>
        </pc:spChg>
      </pc:sldChg>
      <pc:sldChg chg="modSp mod">
        <pc:chgData name="Aakash Patil" userId="b88c4d6fe6da3cb3" providerId="LiveId" clId="{22481EF0-8418-467C-8DA0-159866EEA53B}" dt="2024-01-11T10:19:00.471" v="247" actId="14100"/>
        <pc:sldMkLst>
          <pc:docMk/>
          <pc:sldMk cId="0" sldId="261"/>
        </pc:sldMkLst>
        <pc:spChg chg="mod">
          <ac:chgData name="Aakash Patil" userId="b88c4d6fe6da3cb3" providerId="LiveId" clId="{22481EF0-8418-467C-8DA0-159866EEA53B}" dt="2024-01-11T10:19:00.471" v="247" actId="14100"/>
          <ac:spMkLst>
            <pc:docMk/>
            <pc:sldMk cId="0" sldId="261"/>
            <ac:spMk id="3" creationId="{00000000-0000-0000-0000-000000000000}"/>
          </ac:spMkLst>
        </pc:spChg>
      </pc:sldChg>
      <pc:sldChg chg="modSp mod">
        <pc:chgData name="Aakash Patil" userId="b88c4d6fe6da3cb3" providerId="LiveId" clId="{22481EF0-8418-467C-8DA0-159866EEA53B}" dt="2024-01-11T10:17:52.435" v="241" actId="14100"/>
        <pc:sldMkLst>
          <pc:docMk/>
          <pc:sldMk cId="0" sldId="262"/>
        </pc:sldMkLst>
        <pc:spChg chg="mod">
          <ac:chgData name="Aakash Patil" userId="b88c4d6fe6da3cb3" providerId="LiveId" clId="{22481EF0-8418-467C-8DA0-159866EEA53B}" dt="2024-01-11T10:17:52.435" v="241" actId="14100"/>
          <ac:spMkLst>
            <pc:docMk/>
            <pc:sldMk cId="0" sldId="262"/>
            <ac:spMk id="3" creationId="{00000000-0000-0000-0000-000000000000}"/>
          </ac:spMkLst>
        </pc:spChg>
      </pc:sldChg>
      <pc:sldChg chg="modSp mod">
        <pc:chgData name="Aakash Patil" userId="b88c4d6fe6da3cb3" providerId="LiveId" clId="{22481EF0-8418-467C-8DA0-159866EEA53B}" dt="2024-01-11T10:18:12.083" v="242" actId="14100"/>
        <pc:sldMkLst>
          <pc:docMk/>
          <pc:sldMk cId="0" sldId="263"/>
        </pc:sldMkLst>
        <pc:spChg chg="mod">
          <ac:chgData name="Aakash Patil" userId="b88c4d6fe6da3cb3" providerId="LiveId" clId="{22481EF0-8418-467C-8DA0-159866EEA53B}" dt="2024-01-11T10:18:12.083" v="242" actId="14100"/>
          <ac:spMkLst>
            <pc:docMk/>
            <pc:sldMk cId="0" sldId="263"/>
            <ac:spMk id="3" creationId="{00000000-0000-0000-0000-000000000000}"/>
          </ac:spMkLst>
        </pc:spChg>
      </pc:sldChg>
      <pc:sldChg chg="modSp mod">
        <pc:chgData name="Aakash Patil" userId="b88c4d6fe6da3cb3" providerId="LiveId" clId="{22481EF0-8418-467C-8DA0-159866EEA53B}" dt="2024-01-11T10:18:40.584" v="245" actId="14100"/>
        <pc:sldMkLst>
          <pc:docMk/>
          <pc:sldMk cId="0" sldId="264"/>
        </pc:sldMkLst>
        <pc:spChg chg="mod">
          <ac:chgData name="Aakash Patil" userId="b88c4d6fe6da3cb3" providerId="LiveId" clId="{22481EF0-8418-467C-8DA0-159866EEA53B}" dt="2024-01-11T10:18:40.584" v="245" actId="14100"/>
          <ac:spMkLst>
            <pc:docMk/>
            <pc:sldMk cId="0" sldId="264"/>
            <ac:spMk id="3" creationId="{00000000-0000-0000-0000-000000000000}"/>
          </ac:spMkLst>
        </pc:spChg>
      </pc:sldChg>
      <pc:sldChg chg="addSp modSp mod">
        <pc:chgData name="Aakash Patil" userId="b88c4d6fe6da3cb3" providerId="LiveId" clId="{22481EF0-8418-467C-8DA0-159866EEA53B}" dt="2024-01-11T10:11:28.718" v="206" actId="14100"/>
        <pc:sldMkLst>
          <pc:docMk/>
          <pc:sldMk cId="0" sldId="278"/>
        </pc:sldMkLst>
        <pc:spChg chg="mod">
          <ac:chgData name="Aakash Patil" userId="b88c4d6fe6da3cb3" providerId="LiveId" clId="{22481EF0-8418-467C-8DA0-159866EEA53B}" dt="2024-01-11T10:11:28.718" v="206" actId="14100"/>
          <ac:spMkLst>
            <pc:docMk/>
            <pc:sldMk cId="0" sldId="278"/>
            <ac:spMk id="2" creationId="{00000000-0000-0000-0000-000000000000}"/>
          </ac:spMkLst>
        </pc:spChg>
        <pc:picChg chg="add mod">
          <ac:chgData name="Aakash Patil" userId="b88c4d6fe6da3cb3" providerId="LiveId" clId="{22481EF0-8418-467C-8DA0-159866EEA53B}" dt="2024-01-04T10:50:36.902" v="0"/>
          <ac:picMkLst>
            <pc:docMk/>
            <pc:sldMk cId="0" sldId="278"/>
            <ac:picMk id="3" creationId="{066AFE09-2B14-3FC8-3F85-BE87F04ADC1C}"/>
          </ac:picMkLst>
        </pc:picChg>
      </pc:sldChg>
      <pc:sldChg chg="modSp mod">
        <pc:chgData name="Aakash Patil" userId="b88c4d6fe6da3cb3" providerId="LiveId" clId="{22481EF0-8418-467C-8DA0-159866EEA53B}" dt="2024-01-11T10:14:03.240" v="221" actId="14100"/>
        <pc:sldMkLst>
          <pc:docMk/>
          <pc:sldMk cId="0" sldId="279"/>
        </pc:sldMkLst>
        <pc:graphicFrameChg chg="mod modGraphic">
          <ac:chgData name="Aakash Patil" userId="b88c4d6fe6da3cb3" providerId="LiveId" clId="{22481EF0-8418-467C-8DA0-159866EEA53B}" dt="2024-01-11T10:14:03.240" v="221" actId="14100"/>
          <ac:graphicFrameMkLst>
            <pc:docMk/>
            <pc:sldMk cId="0" sldId="279"/>
            <ac:graphicFrameMk id="8" creationId="{00000000-0000-0000-0000-000000000000}"/>
          </ac:graphicFrameMkLst>
        </pc:graphicFrameChg>
      </pc:sldChg>
      <pc:sldChg chg="modSp mod">
        <pc:chgData name="Aakash Patil" userId="b88c4d6fe6da3cb3" providerId="LiveId" clId="{22481EF0-8418-467C-8DA0-159866EEA53B}" dt="2024-01-11T10:14:17.927" v="222" actId="14100"/>
        <pc:sldMkLst>
          <pc:docMk/>
          <pc:sldMk cId="0" sldId="282"/>
        </pc:sldMkLst>
        <pc:spChg chg="mod">
          <ac:chgData name="Aakash Patil" userId="b88c4d6fe6da3cb3" providerId="LiveId" clId="{22481EF0-8418-467C-8DA0-159866EEA53B}" dt="2024-01-11T10:14:17.927" v="222" actId="14100"/>
          <ac:spMkLst>
            <pc:docMk/>
            <pc:sldMk cId="0" sldId="282"/>
            <ac:spMk id="3" creationId="{00000000-0000-0000-0000-000000000000}"/>
          </ac:spMkLst>
        </pc:spChg>
      </pc:sldChg>
      <pc:sldChg chg="modSp mod">
        <pc:chgData name="Aakash Patil" userId="b88c4d6fe6da3cb3" providerId="LiveId" clId="{22481EF0-8418-467C-8DA0-159866EEA53B}" dt="2024-01-11T10:14:44.401" v="224" actId="14100"/>
        <pc:sldMkLst>
          <pc:docMk/>
          <pc:sldMk cId="0" sldId="283"/>
        </pc:sldMkLst>
        <pc:spChg chg="mod">
          <ac:chgData name="Aakash Patil" userId="b88c4d6fe6da3cb3" providerId="LiveId" clId="{22481EF0-8418-467C-8DA0-159866EEA53B}" dt="2024-01-11T10:14:44.401" v="224" actId="14100"/>
          <ac:spMkLst>
            <pc:docMk/>
            <pc:sldMk cId="0" sldId="283"/>
            <ac:spMk id="3" creationId="{00000000-0000-0000-0000-000000000000}"/>
          </ac:spMkLst>
        </pc:spChg>
      </pc:sldChg>
      <pc:sldChg chg="modSp mod">
        <pc:chgData name="Aakash Patil" userId="b88c4d6fe6da3cb3" providerId="LiveId" clId="{22481EF0-8418-467C-8DA0-159866EEA53B}" dt="2024-01-11T10:15:05.678" v="226" actId="14100"/>
        <pc:sldMkLst>
          <pc:docMk/>
          <pc:sldMk cId="0" sldId="284"/>
        </pc:sldMkLst>
        <pc:spChg chg="mod">
          <ac:chgData name="Aakash Patil" userId="b88c4d6fe6da3cb3" providerId="LiveId" clId="{22481EF0-8418-467C-8DA0-159866EEA53B}" dt="2024-01-11T10:15:05.678" v="226" actId="14100"/>
          <ac:spMkLst>
            <pc:docMk/>
            <pc:sldMk cId="0" sldId="284"/>
            <ac:spMk id="3" creationId="{00000000-0000-0000-0000-000000000000}"/>
          </ac:spMkLst>
        </pc:spChg>
      </pc:sldChg>
      <pc:sldChg chg="modSp mod">
        <pc:chgData name="Aakash Patil" userId="b88c4d6fe6da3cb3" providerId="LiveId" clId="{22481EF0-8418-467C-8DA0-159866EEA53B}" dt="2024-01-11T10:15:31.092" v="230" actId="27636"/>
        <pc:sldMkLst>
          <pc:docMk/>
          <pc:sldMk cId="0" sldId="286"/>
        </pc:sldMkLst>
        <pc:spChg chg="mod">
          <ac:chgData name="Aakash Patil" userId="b88c4d6fe6da3cb3" providerId="LiveId" clId="{22481EF0-8418-467C-8DA0-159866EEA53B}" dt="2024-01-11T10:15:31.092" v="230" actId="27636"/>
          <ac:spMkLst>
            <pc:docMk/>
            <pc:sldMk cId="0" sldId="286"/>
            <ac:spMk id="3" creationId="{00000000-0000-0000-0000-000000000000}"/>
          </ac:spMkLst>
        </pc:spChg>
      </pc:sldChg>
      <pc:sldChg chg="modSp mod">
        <pc:chgData name="Aakash Patil" userId="b88c4d6fe6da3cb3" providerId="LiveId" clId="{22481EF0-8418-467C-8DA0-159866EEA53B}" dt="2024-01-11T10:16:01.961" v="232" actId="14100"/>
        <pc:sldMkLst>
          <pc:docMk/>
          <pc:sldMk cId="0" sldId="292"/>
        </pc:sldMkLst>
        <pc:spChg chg="mod">
          <ac:chgData name="Aakash Patil" userId="b88c4d6fe6da3cb3" providerId="LiveId" clId="{22481EF0-8418-467C-8DA0-159866EEA53B}" dt="2024-01-11T10:16:01.961" v="232" actId="14100"/>
          <ac:spMkLst>
            <pc:docMk/>
            <pc:sldMk cId="0" sldId="292"/>
            <ac:spMk id="3" creationId="{00000000-0000-0000-0000-000000000000}"/>
          </ac:spMkLst>
        </pc:spChg>
      </pc:sldChg>
      <pc:sldChg chg="modSp mod">
        <pc:chgData name="Aakash Patil" userId="b88c4d6fe6da3cb3" providerId="LiveId" clId="{22481EF0-8418-467C-8DA0-159866EEA53B}" dt="2024-01-11T10:20:24.643" v="256" actId="14100"/>
        <pc:sldMkLst>
          <pc:docMk/>
          <pc:sldMk cId="0" sldId="294"/>
        </pc:sldMkLst>
        <pc:spChg chg="mod">
          <ac:chgData name="Aakash Patil" userId="b88c4d6fe6da3cb3" providerId="LiveId" clId="{22481EF0-8418-467C-8DA0-159866EEA53B}" dt="2024-01-04T10:52:21.510" v="41" actId="20577"/>
          <ac:spMkLst>
            <pc:docMk/>
            <pc:sldMk cId="0" sldId="294"/>
            <ac:spMk id="2" creationId="{00000000-0000-0000-0000-000000000000}"/>
          </ac:spMkLst>
        </pc:spChg>
        <pc:spChg chg="mod">
          <ac:chgData name="Aakash Patil" userId="b88c4d6fe6da3cb3" providerId="LiveId" clId="{22481EF0-8418-467C-8DA0-159866EEA53B}" dt="2024-01-11T10:20:24.643" v="256" actId="14100"/>
          <ac:spMkLst>
            <pc:docMk/>
            <pc:sldMk cId="0" sldId="294"/>
            <ac:spMk id="7" creationId="{00000000-0000-0000-0000-000000000000}"/>
          </ac:spMkLst>
        </pc:spChg>
      </pc:sldChg>
      <pc:sldChg chg="modSp mod">
        <pc:chgData name="Aakash Patil" userId="b88c4d6fe6da3cb3" providerId="LiveId" clId="{22481EF0-8418-467C-8DA0-159866EEA53B}" dt="2024-01-11T10:27:31.478" v="301" actId="1036"/>
        <pc:sldMkLst>
          <pc:docMk/>
          <pc:sldMk cId="0" sldId="323"/>
        </pc:sldMkLst>
        <pc:spChg chg="mod">
          <ac:chgData name="Aakash Patil" userId="b88c4d6fe6da3cb3" providerId="LiveId" clId="{22481EF0-8418-467C-8DA0-159866EEA53B}" dt="2024-01-11T10:27:31.478" v="301" actId="1036"/>
          <ac:spMkLst>
            <pc:docMk/>
            <pc:sldMk cId="0" sldId="323"/>
            <ac:spMk id="3" creationId="{00000000-0000-0000-0000-000000000000}"/>
          </ac:spMkLst>
        </pc:spChg>
      </pc:sldChg>
      <pc:sldChg chg="modSp mod">
        <pc:chgData name="Aakash Patil" userId="b88c4d6fe6da3cb3" providerId="LiveId" clId="{22481EF0-8418-467C-8DA0-159866EEA53B}" dt="2024-01-11T10:51:07.025" v="605" actId="14100"/>
        <pc:sldMkLst>
          <pc:docMk/>
          <pc:sldMk cId="0" sldId="325"/>
        </pc:sldMkLst>
        <pc:spChg chg="mod">
          <ac:chgData name="Aakash Patil" userId="b88c4d6fe6da3cb3" providerId="LiveId" clId="{22481EF0-8418-467C-8DA0-159866EEA53B}" dt="2024-01-11T10:51:07.025" v="605" actId="14100"/>
          <ac:spMkLst>
            <pc:docMk/>
            <pc:sldMk cId="0" sldId="325"/>
            <ac:spMk id="3" creationId="{00000000-0000-0000-0000-000000000000}"/>
          </ac:spMkLst>
        </pc:spChg>
      </pc:sldChg>
      <pc:sldChg chg="modSp mod">
        <pc:chgData name="Aakash Patil" userId="b88c4d6fe6da3cb3" providerId="LiveId" clId="{22481EF0-8418-467C-8DA0-159866EEA53B}" dt="2024-01-11T10:28:28.583" v="304" actId="14100"/>
        <pc:sldMkLst>
          <pc:docMk/>
          <pc:sldMk cId="0" sldId="338"/>
        </pc:sldMkLst>
        <pc:spChg chg="mod">
          <ac:chgData name="Aakash Patil" userId="b88c4d6fe6da3cb3" providerId="LiveId" clId="{22481EF0-8418-467C-8DA0-159866EEA53B}" dt="2024-01-11T10:28:18.641" v="303" actId="14100"/>
          <ac:spMkLst>
            <pc:docMk/>
            <pc:sldMk cId="0" sldId="338"/>
            <ac:spMk id="6" creationId="{00000000-0000-0000-0000-000000000000}"/>
          </ac:spMkLst>
        </pc:spChg>
        <pc:picChg chg="mod">
          <ac:chgData name="Aakash Patil" userId="b88c4d6fe6da3cb3" providerId="LiveId" clId="{22481EF0-8418-467C-8DA0-159866EEA53B}" dt="2024-01-11T10:28:28.583" v="304" actId="14100"/>
          <ac:picMkLst>
            <pc:docMk/>
            <pc:sldMk cId="0" sldId="338"/>
            <ac:picMk id="5" creationId="{00000000-0000-0000-0000-000000000000}"/>
          </ac:picMkLst>
        </pc:picChg>
      </pc:sldChg>
      <pc:sldChg chg="modSp mod">
        <pc:chgData name="Aakash Patil" userId="b88c4d6fe6da3cb3" providerId="LiveId" clId="{22481EF0-8418-467C-8DA0-159866EEA53B}" dt="2024-01-11T10:28:47.760" v="306" actId="14100"/>
        <pc:sldMkLst>
          <pc:docMk/>
          <pc:sldMk cId="0" sldId="339"/>
        </pc:sldMkLst>
        <pc:spChg chg="mod">
          <ac:chgData name="Aakash Patil" userId="b88c4d6fe6da3cb3" providerId="LiveId" clId="{22481EF0-8418-467C-8DA0-159866EEA53B}" dt="2024-01-11T10:28:47.760" v="306" actId="14100"/>
          <ac:spMkLst>
            <pc:docMk/>
            <pc:sldMk cId="0" sldId="339"/>
            <ac:spMk id="3" creationId="{00000000-0000-0000-0000-000000000000}"/>
          </ac:spMkLst>
        </pc:spChg>
      </pc:sldChg>
      <pc:sldChg chg="modSp mod">
        <pc:chgData name="Aakash Patil" userId="b88c4d6fe6da3cb3" providerId="LiveId" clId="{22481EF0-8418-467C-8DA0-159866EEA53B}" dt="2024-01-11T10:30:09.355" v="319" actId="14100"/>
        <pc:sldMkLst>
          <pc:docMk/>
          <pc:sldMk cId="0" sldId="340"/>
        </pc:sldMkLst>
        <pc:spChg chg="mod">
          <ac:chgData name="Aakash Patil" userId="b88c4d6fe6da3cb3" providerId="LiveId" clId="{22481EF0-8418-467C-8DA0-159866EEA53B}" dt="2024-01-11T10:29:54.846" v="316" actId="14100"/>
          <ac:spMkLst>
            <pc:docMk/>
            <pc:sldMk cId="0" sldId="340"/>
            <ac:spMk id="2" creationId="{00000000-0000-0000-0000-000000000000}"/>
          </ac:spMkLst>
        </pc:spChg>
        <pc:picChg chg="mod">
          <ac:chgData name="Aakash Patil" userId="b88c4d6fe6da3cb3" providerId="LiveId" clId="{22481EF0-8418-467C-8DA0-159866EEA53B}" dt="2024-01-11T10:30:09.355" v="319" actId="14100"/>
          <ac:picMkLst>
            <pc:docMk/>
            <pc:sldMk cId="0" sldId="340"/>
            <ac:picMk id="5" creationId="{00000000-0000-0000-0000-000000000000}"/>
          </ac:picMkLst>
        </pc:picChg>
      </pc:sldChg>
      <pc:sldChg chg="modSp mod">
        <pc:chgData name="Aakash Patil" userId="b88c4d6fe6da3cb3" providerId="LiveId" clId="{22481EF0-8418-467C-8DA0-159866EEA53B}" dt="2024-01-11T10:30:31.840" v="322" actId="14100"/>
        <pc:sldMkLst>
          <pc:docMk/>
          <pc:sldMk cId="0" sldId="341"/>
        </pc:sldMkLst>
        <pc:spChg chg="mod">
          <ac:chgData name="Aakash Patil" userId="b88c4d6fe6da3cb3" providerId="LiveId" clId="{22481EF0-8418-467C-8DA0-159866EEA53B}" dt="2024-01-11T10:30:31.840" v="322" actId="14100"/>
          <ac:spMkLst>
            <pc:docMk/>
            <pc:sldMk cId="0" sldId="341"/>
            <ac:spMk id="2" creationId="{00000000-0000-0000-0000-000000000000}"/>
          </ac:spMkLst>
        </pc:spChg>
        <pc:spChg chg="mod">
          <ac:chgData name="Aakash Patil" userId="b88c4d6fe6da3cb3" providerId="LiveId" clId="{22481EF0-8418-467C-8DA0-159866EEA53B}" dt="2024-01-11T10:30:25.991" v="321" actId="14100"/>
          <ac:spMkLst>
            <pc:docMk/>
            <pc:sldMk cId="0" sldId="341"/>
            <ac:spMk id="3" creationId="{00000000-0000-0000-0000-000000000000}"/>
          </ac:spMkLst>
        </pc:spChg>
      </pc:sldChg>
      <pc:sldChg chg="modSp mod">
        <pc:chgData name="Aakash Patil" userId="b88c4d6fe6da3cb3" providerId="LiveId" clId="{22481EF0-8418-467C-8DA0-159866EEA53B}" dt="2024-01-11T10:29:12.770" v="309" actId="14100"/>
        <pc:sldMkLst>
          <pc:docMk/>
          <pc:sldMk cId="0" sldId="342"/>
        </pc:sldMkLst>
        <pc:spChg chg="mod">
          <ac:chgData name="Aakash Patil" userId="b88c4d6fe6da3cb3" providerId="LiveId" clId="{22481EF0-8418-467C-8DA0-159866EEA53B}" dt="2024-01-11T10:29:12.770" v="309" actId="14100"/>
          <ac:spMkLst>
            <pc:docMk/>
            <pc:sldMk cId="0" sldId="342"/>
            <ac:spMk id="3" creationId="{00000000-0000-0000-0000-000000000000}"/>
          </ac:spMkLst>
        </pc:spChg>
      </pc:sldChg>
      <pc:sldChg chg="modSp mod">
        <pc:chgData name="Aakash Patil" userId="b88c4d6fe6da3cb3" providerId="LiveId" clId="{22481EF0-8418-467C-8DA0-159866EEA53B}" dt="2024-01-11T10:30:58.041" v="324" actId="1076"/>
        <pc:sldMkLst>
          <pc:docMk/>
          <pc:sldMk cId="0" sldId="343"/>
        </pc:sldMkLst>
        <pc:picChg chg="mod">
          <ac:chgData name="Aakash Patil" userId="b88c4d6fe6da3cb3" providerId="LiveId" clId="{22481EF0-8418-467C-8DA0-159866EEA53B}" dt="2024-01-11T10:30:58.041" v="324" actId="1076"/>
          <ac:picMkLst>
            <pc:docMk/>
            <pc:sldMk cId="0" sldId="343"/>
            <ac:picMk id="5" creationId="{00000000-0000-0000-0000-000000000000}"/>
          </ac:picMkLst>
        </pc:picChg>
      </pc:sldChg>
      <pc:sldChg chg="modSp mod">
        <pc:chgData name="Aakash Patil" userId="b88c4d6fe6da3cb3" providerId="LiveId" clId="{22481EF0-8418-467C-8DA0-159866EEA53B}" dt="2024-01-11T10:31:53.683" v="336" actId="27636"/>
        <pc:sldMkLst>
          <pc:docMk/>
          <pc:sldMk cId="0" sldId="344"/>
        </pc:sldMkLst>
        <pc:spChg chg="mod">
          <ac:chgData name="Aakash Patil" userId="b88c4d6fe6da3cb3" providerId="LiveId" clId="{22481EF0-8418-467C-8DA0-159866EEA53B}" dt="2024-01-11T10:31:53.683" v="336" actId="27636"/>
          <ac:spMkLst>
            <pc:docMk/>
            <pc:sldMk cId="0" sldId="344"/>
            <ac:spMk id="3" creationId="{00000000-0000-0000-0000-000000000000}"/>
          </ac:spMkLst>
        </pc:spChg>
      </pc:sldChg>
      <pc:sldChg chg="modSp mod">
        <pc:chgData name="Aakash Patil" userId="b88c4d6fe6da3cb3" providerId="LiveId" clId="{22481EF0-8418-467C-8DA0-159866EEA53B}" dt="2024-01-11T10:32:48.839" v="338" actId="1076"/>
        <pc:sldMkLst>
          <pc:docMk/>
          <pc:sldMk cId="0" sldId="345"/>
        </pc:sldMkLst>
        <pc:picChg chg="mod">
          <ac:chgData name="Aakash Patil" userId="b88c4d6fe6da3cb3" providerId="LiveId" clId="{22481EF0-8418-467C-8DA0-159866EEA53B}" dt="2024-01-11T10:32:48.839" v="338" actId="1076"/>
          <ac:picMkLst>
            <pc:docMk/>
            <pc:sldMk cId="0" sldId="345"/>
            <ac:picMk id="6" creationId="{00000000-0000-0000-0000-000000000000}"/>
          </ac:picMkLst>
        </pc:picChg>
      </pc:sldChg>
      <pc:sldChg chg="modSp mod">
        <pc:chgData name="Aakash Patil" userId="b88c4d6fe6da3cb3" providerId="LiveId" clId="{22481EF0-8418-467C-8DA0-159866EEA53B}" dt="2024-01-11T10:33:04.081" v="339" actId="14100"/>
        <pc:sldMkLst>
          <pc:docMk/>
          <pc:sldMk cId="0" sldId="346"/>
        </pc:sldMkLst>
        <pc:spChg chg="mod">
          <ac:chgData name="Aakash Patil" userId="b88c4d6fe6da3cb3" providerId="LiveId" clId="{22481EF0-8418-467C-8DA0-159866EEA53B}" dt="2024-01-11T10:33:04.081" v="339" actId="14100"/>
          <ac:spMkLst>
            <pc:docMk/>
            <pc:sldMk cId="0" sldId="346"/>
            <ac:spMk id="3" creationId="{00000000-0000-0000-0000-000000000000}"/>
          </ac:spMkLst>
        </pc:spChg>
      </pc:sldChg>
      <pc:sldChg chg="modSp mod">
        <pc:chgData name="Aakash Patil" userId="b88c4d6fe6da3cb3" providerId="LiveId" clId="{22481EF0-8418-467C-8DA0-159866EEA53B}" dt="2024-01-11T10:33:33.761" v="342" actId="14100"/>
        <pc:sldMkLst>
          <pc:docMk/>
          <pc:sldMk cId="0" sldId="347"/>
        </pc:sldMkLst>
        <pc:picChg chg="mod">
          <ac:chgData name="Aakash Patil" userId="b88c4d6fe6da3cb3" providerId="LiveId" clId="{22481EF0-8418-467C-8DA0-159866EEA53B}" dt="2024-01-11T10:33:33.761" v="342" actId="14100"/>
          <ac:picMkLst>
            <pc:docMk/>
            <pc:sldMk cId="0" sldId="347"/>
            <ac:picMk id="4" creationId="{00000000-0000-0000-0000-000000000000}"/>
          </ac:picMkLst>
        </pc:picChg>
      </pc:sldChg>
      <pc:sldChg chg="modSp mod">
        <pc:chgData name="Aakash Patil" userId="b88c4d6fe6da3cb3" providerId="LiveId" clId="{22481EF0-8418-467C-8DA0-159866EEA53B}" dt="2024-01-11T10:34:18.446" v="345" actId="14100"/>
        <pc:sldMkLst>
          <pc:docMk/>
          <pc:sldMk cId="0" sldId="348"/>
        </pc:sldMkLst>
        <pc:spChg chg="mod">
          <ac:chgData name="Aakash Patil" userId="b88c4d6fe6da3cb3" providerId="LiveId" clId="{22481EF0-8418-467C-8DA0-159866EEA53B}" dt="2024-01-11T10:34:18.446" v="345" actId="14100"/>
          <ac:spMkLst>
            <pc:docMk/>
            <pc:sldMk cId="0" sldId="348"/>
            <ac:spMk id="3" creationId="{00000000-0000-0000-0000-000000000000}"/>
          </ac:spMkLst>
        </pc:spChg>
      </pc:sldChg>
      <pc:sldChg chg="addSp delSp modSp mod">
        <pc:chgData name="Aakash Patil" userId="b88c4d6fe6da3cb3" providerId="LiveId" clId="{22481EF0-8418-467C-8DA0-159866EEA53B}" dt="2024-01-11T11:06:36.697" v="707" actId="21"/>
        <pc:sldMkLst>
          <pc:docMk/>
          <pc:sldMk cId="0" sldId="421"/>
        </pc:sldMkLst>
        <pc:spChg chg="del">
          <ac:chgData name="Aakash Patil" userId="b88c4d6fe6da3cb3" providerId="LiveId" clId="{22481EF0-8418-467C-8DA0-159866EEA53B}" dt="2024-01-11T11:06:36.697" v="707" actId="21"/>
          <ac:spMkLst>
            <pc:docMk/>
            <pc:sldMk cId="0" sldId="421"/>
            <ac:spMk id="4" creationId="{00000000-0000-0000-0000-000000000000}"/>
          </ac:spMkLst>
        </pc:spChg>
        <pc:spChg chg="del">
          <ac:chgData name="Aakash Patil" userId="b88c4d6fe6da3cb3" providerId="LiveId" clId="{22481EF0-8418-467C-8DA0-159866EEA53B}" dt="2024-01-11T11:04:50.593" v="692" actId="21"/>
          <ac:spMkLst>
            <pc:docMk/>
            <pc:sldMk cId="0" sldId="421"/>
            <ac:spMk id="13" creationId="{00000000-0000-0000-0000-000000000000}"/>
          </ac:spMkLst>
        </pc:spChg>
        <pc:spChg chg="add del">
          <ac:chgData name="Aakash Patil" userId="b88c4d6fe6da3cb3" providerId="LiveId" clId="{22481EF0-8418-467C-8DA0-159866EEA53B}" dt="2024-01-11T11:06:07.780" v="704" actId="21"/>
          <ac:spMkLst>
            <pc:docMk/>
            <pc:sldMk cId="0" sldId="421"/>
            <ac:spMk id="16" creationId="{00000000-0000-0000-0000-000000000000}"/>
          </ac:spMkLst>
        </pc:spChg>
        <pc:spChg chg="del">
          <ac:chgData name="Aakash Patil" userId="b88c4d6fe6da3cb3" providerId="LiveId" clId="{22481EF0-8418-467C-8DA0-159866EEA53B}" dt="2024-01-11T11:05:04.090" v="694" actId="21"/>
          <ac:spMkLst>
            <pc:docMk/>
            <pc:sldMk cId="0" sldId="421"/>
            <ac:spMk id="17" creationId="{00000000-0000-0000-0000-000000000000}"/>
          </ac:spMkLst>
        </pc:spChg>
        <pc:spChg chg="del">
          <ac:chgData name="Aakash Patil" userId="b88c4d6fe6da3cb3" providerId="LiveId" clId="{22481EF0-8418-467C-8DA0-159866EEA53B}" dt="2024-01-11T11:04:58.846" v="693" actId="21"/>
          <ac:spMkLst>
            <pc:docMk/>
            <pc:sldMk cId="0" sldId="421"/>
            <ac:spMk id="18" creationId="{00000000-0000-0000-0000-000000000000}"/>
          </ac:spMkLst>
        </pc:spChg>
        <pc:spChg chg="del">
          <ac:chgData name="Aakash Patil" userId="b88c4d6fe6da3cb3" providerId="LiveId" clId="{22481EF0-8418-467C-8DA0-159866EEA53B}" dt="2024-01-11T11:05:09.119" v="695" actId="21"/>
          <ac:spMkLst>
            <pc:docMk/>
            <pc:sldMk cId="0" sldId="421"/>
            <ac:spMk id="19" creationId="{00000000-0000-0000-0000-000000000000}"/>
          </ac:spMkLst>
        </pc:spChg>
        <pc:spChg chg="del">
          <ac:chgData name="Aakash Patil" userId="b88c4d6fe6da3cb3" providerId="LiveId" clId="{22481EF0-8418-467C-8DA0-159866EEA53B}" dt="2024-01-11T11:05:13.707" v="696" actId="21"/>
          <ac:spMkLst>
            <pc:docMk/>
            <pc:sldMk cId="0" sldId="421"/>
            <ac:spMk id="20" creationId="{00000000-0000-0000-0000-000000000000}"/>
          </ac:spMkLst>
        </pc:spChg>
        <pc:picChg chg="mod">
          <ac:chgData name="Aakash Patil" userId="b88c4d6fe6da3cb3" providerId="LiveId" clId="{22481EF0-8418-467C-8DA0-159866EEA53B}" dt="2024-01-11T11:05:30.842" v="698" actId="14100"/>
          <ac:picMkLst>
            <pc:docMk/>
            <pc:sldMk cId="0" sldId="421"/>
            <ac:picMk id="10" creationId="{00000000-0000-0000-0000-000000000000}"/>
          </ac:picMkLst>
        </pc:picChg>
        <pc:picChg chg="mod">
          <ac:chgData name="Aakash Patil" userId="b88c4d6fe6da3cb3" providerId="LiveId" clId="{22481EF0-8418-467C-8DA0-159866EEA53B}" dt="2024-01-11T11:06:29.641" v="706" actId="14100"/>
          <ac:picMkLst>
            <pc:docMk/>
            <pc:sldMk cId="0" sldId="421"/>
            <ac:picMk id="12" creationId="{00000000-0000-0000-0000-000000000000}"/>
          </ac:picMkLst>
        </pc:picChg>
        <pc:picChg chg="add del mod">
          <ac:chgData name="Aakash Patil" userId="b88c4d6fe6da3cb3" providerId="LiveId" clId="{22481EF0-8418-467C-8DA0-159866EEA53B}" dt="2024-01-11T11:06:21.235" v="705" actId="1076"/>
          <ac:picMkLst>
            <pc:docMk/>
            <pc:sldMk cId="0" sldId="421"/>
            <ac:picMk id="15" creationId="{00000000-0000-0000-0000-000000000000}"/>
          </ac:picMkLst>
        </pc:picChg>
      </pc:sldChg>
      <pc:sldChg chg="modSp mod">
        <pc:chgData name="Aakash Patil" userId="b88c4d6fe6da3cb3" providerId="LiveId" clId="{22481EF0-8418-467C-8DA0-159866EEA53B}" dt="2024-01-11T10:38:29.538" v="373" actId="14100"/>
        <pc:sldMkLst>
          <pc:docMk/>
          <pc:sldMk cId="0" sldId="422"/>
        </pc:sldMkLst>
        <pc:spChg chg="mod">
          <ac:chgData name="Aakash Patil" userId="b88c4d6fe6da3cb3" providerId="LiveId" clId="{22481EF0-8418-467C-8DA0-159866EEA53B}" dt="2024-01-11T10:38:29.538" v="373" actId="14100"/>
          <ac:spMkLst>
            <pc:docMk/>
            <pc:sldMk cId="0" sldId="422"/>
            <ac:spMk id="3" creationId="{00000000-0000-0000-0000-000000000000}"/>
          </ac:spMkLst>
        </pc:spChg>
      </pc:sldChg>
      <pc:sldChg chg="modSp mod">
        <pc:chgData name="Aakash Patil" userId="b88c4d6fe6da3cb3" providerId="LiveId" clId="{22481EF0-8418-467C-8DA0-159866EEA53B}" dt="2024-01-11T11:19:01.353" v="756" actId="14100"/>
        <pc:sldMkLst>
          <pc:docMk/>
          <pc:sldMk cId="0" sldId="433"/>
        </pc:sldMkLst>
        <pc:spChg chg="mod">
          <ac:chgData name="Aakash Patil" userId="b88c4d6fe6da3cb3" providerId="LiveId" clId="{22481EF0-8418-467C-8DA0-159866EEA53B}" dt="2024-01-11T11:19:01.353" v="756" actId="14100"/>
          <ac:spMkLst>
            <pc:docMk/>
            <pc:sldMk cId="0" sldId="433"/>
            <ac:spMk id="3" creationId="{00000000-0000-0000-0000-000000000000}"/>
          </ac:spMkLst>
        </pc:spChg>
      </pc:sldChg>
      <pc:sldChg chg="modSp mod">
        <pc:chgData name="Aakash Patil" userId="b88c4d6fe6da3cb3" providerId="LiveId" clId="{22481EF0-8418-467C-8DA0-159866EEA53B}" dt="2024-01-11T10:59:07.102" v="661" actId="14100"/>
        <pc:sldMkLst>
          <pc:docMk/>
          <pc:sldMk cId="0" sldId="436"/>
        </pc:sldMkLst>
        <pc:spChg chg="mod">
          <ac:chgData name="Aakash Patil" userId="b88c4d6fe6da3cb3" providerId="LiveId" clId="{22481EF0-8418-467C-8DA0-159866EEA53B}" dt="2024-01-11T10:59:07.102" v="661" actId="14100"/>
          <ac:spMkLst>
            <pc:docMk/>
            <pc:sldMk cId="0" sldId="436"/>
            <ac:spMk id="3" creationId="{00000000-0000-0000-0000-000000000000}"/>
          </ac:spMkLst>
        </pc:spChg>
      </pc:sldChg>
      <pc:sldChg chg="modSp mod">
        <pc:chgData name="Aakash Patil" userId="b88c4d6fe6da3cb3" providerId="LiveId" clId="{22481EF0-8418-467C-8DA0-159866EEA53B}" dt="2024-01-11T11:25:13.903" v="788" actId="20577"/>
        <pc:sldMkLst>
          <pc:docMk/>
          <pc:sldMk cId="0" sldId="437"/>
        </pc:sldMkLst>
        <pc:spChg chg="mod">
          <ac:chgData name="Aakash Patil" userId="b88c4d6fe6da3cb3" providerId="LiveId" clId="{22481EF0-8418-467C-8DA0-159866EEA53B}" dt="2024-01-11T11:25:13.903" v="788" actId="20577"/>
          <ac:spMkLst>
            <pc:docMk/>
            <pc:sldMk cId="0" sldId="437"/>
            <ac:spMk id="2" creationId="{00000000-0000-0000-0000-000000000000}"/>
          </ac:spMkLst>
        </pc:spChg>
      </pc:sldChg>
      <pc:sldChg chg="modSp mod">
        <pc:chgData name="Aakash Patil" userId="b88c4d6fe6da3cb3" providerId="LiveId" clId="{22481EF0-8418-467C-8DA0-159866EEA53B}" dt="2024-01-11T11:15:26.035" v="748" actId="14100"/>
        <pc:sldMkLst>
          <pc:docMk/>
          <pc:sldMk cId="0" sldId="438"/>
        </pc:sldMkLst>
        <pc:spChg chg="mod">
          <ac:chgData name="Aakash Patil" userId="b88c4d6fe6da3cb3" providerId="LiveId" clId="{22481EF0-8418-467C-8DA0-159866EEA53B}" dt="2024-01-11T11:15:26.035" v="748" actId="14100"/>
          <ac:spMkLst>
            <pc:docMk/>
            <pc:sldMk cId="0" sldId="438"/>
            <ac:spMk id="3" creationId="{00000000-0000-0000-0000-000000000000}"/>
          </ac:spMkLst>
        </pc:spChg>
      </pc:sldChg>
      <pc:sldChg chg="delSp modSp mod">
        <pc:chgData name="Aakash Patil" userId="b88c4d6fe6da3cb3" providerId="LiveId" clId="{22481EF0-8418-467C-8DA0-159866EEA53B}" dt="2024-01-11T11:28:59.064" v="796" actId="14100"/>
        <pc:sldMkLst>
          <pc:docMk/>
          <pc:sldMk cId="0" sldId="441"/>
        </pc:sldMkLst>
        <pc:spChg chg="del">
          <ac:chgData name="Aakash Patil" userId="b88c4d6fe6da3cb3" providerId="LiveId" clId="{22481EF0-8418-467C-8DA0-159866EEA53B}" dt="2024-01-11T11:28:49.555" v="794" actId="21"/>
          <ac:spMkLst>
            <pc:docMk/>
            <pc:sldMk cId="0" sldId="441"/>
            <ac:spMk id="2" creationId="{00000000-0000-0000-0000-000000000000}"/>
          </ac:spMkLst>
        </pc:spChg>
        <pc:spChg chg="mod">
          <ac:chgData name="Aakash Patil" userId="b88c4d6fe6da3cb3" providerId="LiveId" clId="{22481EF0-8418-467C-8DA0-159866EEA53B}" dt="2024-01-11T11:28:59.064" v="796" actId="14100"/>
          <ac:spMkLst>
            <pc:docMk/>
            <pc:sldMk cId="0" sldId="441"/>
            <ac:spMk id="3" creationId="{00000000-0000-0000-0000-000000000000}"/>
          </ac:spMkLst>
        </pc:spChg>
      </pc:sldChg>
      <pc:sldChg chg="modSp mod">
        <pc:chgData name="Aakash Patil" userId="b88c4d6fe6da3cb3" providerId="LiveId" clId="{22481EF0-8418-467C-8DA0-159866EEA53B}" dt="2024-01-11T11:14:16.555" v="741" actId="14100"/>
        <pc:sldMkLst>
          <pc:docMk/>
          <pc:sldMk cId="0" sldId="445"/>
        </pc:sldMkLst>
        <pc:spChg chg="mod">
          <ac:chgData name="Aakash Patil" userId="b88c4d6fe6da3cb3" providerId="LiveId" clId="{22481EF0-8418-467C-8DA0-159866EEA53B}" dt="2024-01-11T11:14:16.555" v="741" actId="14100"/>
          <ac:spMkLst>
            <pc:docMk/>
            <pc:sldMk cId="0" sldId="445"/>
            <ac:spMk id="3" creationId="{00000000-0000-0000-0000-000000000000}"/>
          </ac:spMkLst>
        </pc:spChg>
      </pc:sldChg>
      <pc:sldChg chg="modSp mod">
        <pc:chgData name="Aakash Patil" userId="b88c4d6fe6da3cb3" providerId="LiveId" clId="{22481EF0-8418-467C-8DA0-159866EEA53B}" dt="2024-01-11T11:09:51.470" v="724" actId="14100"/>
        <pc:sldMkLst>
          <pc:docMk/>
          <pc:sldMk cId="0" sldId="452"/>
        </pc:sldMkLst>
        <pc:spChg chg="mod">
          <ac:chgData name="Aakash Patil" userId="b88c4d6fe6da3cb3" providerId="LiveId" clId="{22481EF0-8418-467C-8DA0-159866EEA53B}" dt="2024-01-11T11:09:38.656" v="720" actId="14100"/>
          <ac:spMkLst>
            <pc:docMk/>
            <pc:sldMk cId="0" sldId="452"/>
            <ac:spMk id="2" creationId="{00000000-0000-0000-0000-000000000000}"/>
          </ac:spMkLst>
        </pc:spChg>
        <pc:spChg chg="mod">
          <ac:chgData name="Aakash Patil" userId="b88c4d6fe6da3cb3" providerId="LiveId" clId="{22481EF0-8418-467C-8DA0-159866EEA53B}" dt="2024-01-11T11:09:51.470" v="724" actId="14100"/>
          <ac:spMkLst>
            <pc:docMk/>
            <pc:sldMk cId="0" sldId="452"/>
            <ac:spMk id="3" creationId="{00000000-0000-0000-0000-000000000000}"/>
          </ac:spMkLst>
        </pc:spChg>
      </pc:sldChg>
      <pc:sldChg chg="modSp mod">
        <pc:chgData name="Aakash Patil" userId="b88c4d6fe6da3cb3" providerId="LiveId" clId="{22481EF0-8418-467C-8DA0-159866EEA53B}" dt="2024-01-11T11:23:04.381" v="776" actId="14100"/>
        <pc:sldMkLst>
          <pc:docMk/>
          <pc:sldMk cId="0" sldId="456"/>
        </pc:sldMkLst>
        <pc:spChg chg="mod">
          <ac:chgData name="Aakash Patil" userId="b88c4d6fe6da3cb3" providerId="LiveId" clId="{22481EF0-8418-467C-8DA0-159866EEA53B}" dt="2024-01-11T11:22:52.153" v="774" actId="14100"/>
          <ac:spMkLst>
            <pc:docMk/>
            <pc:sldMk cId="0" sldId="456"/>
            <ac:spMk id="2" creationId="{00000000-0000-0000-0000-000000000000}"/>
          </ac:spMkLst>
        </pc:spChg>
        <pc:spChg chg="mod">
          <ac:chgData name="Aakash Patil" userId="b88c4d6fe6da3cb3" providerId="LiveId" clId="{22481EF0-8418-467C-8DA0-159866EEA53B}" dt="2024-01-11T11:23:04.381" v="776" actId="14100"/>
          <ac:spMkLst>
            <pc:docMk/>
            <pc:sldMk cId="0" sldId="456"/>
            <ac:spMk id="3" creationId="{00000000-0000-0000-0000-000000000000}"/>
          </ac:spMkLst>
        </pc:spChg>
      </pc:sldChg>
      <pc:sldChg chg="modSp mod">
        <pc:chgData name="Aakash Patil" userId="b88c4d6fe6da3cb3" providerId="LiveId" clId="{22481EF0-8418-467C-8DA0-159866EEA53B}" dt="2024-01-11T10:39:06.092" v="375" actId="14100"/>
        <pc:sldMkLst>
          <pc:docMk/>
          <pc:sldMk cId="0" sldId="468"/>
        </pc:sldMkLst>
        <pc:spChg chg="mod">
          <ac:chgData name="Aakash Patil" userId="b88c4d6fe6da3cb3" providerId="LiveId" clId="{22481EF0-8418-467C-8DA0-159866EEA53B}" dt="2024-01-11T10:39:06.092" v="375" actId="14100"/>
          <ac:spMkLst>
            <pc:docMk/>
            <pc:sldMk cId="0" sldId="468"/>
            <ac:spMk id="3" creationId="{00000000-0000-0000-0000-000000000000}"/>
          </ac:spMkLst>
        </pc:spChg>
      </pc:sldChg>
      <pc:sldChg chg="modSp mod">
        <pc:chgData name="Aakash Patil" userId="b88c4d6fe6da3cb3" providerId="LiveId" clId="{22481EF0-8418-467C-8DA0-159866EEA53B}" dt="2024-01-11T10:39:29.565" v="378" actId="14100"/>
        <pc:sldMkLst>
          <pc:docMk/>
          <pc:sldMk cId="0" sldId="469"/>
        </pc:sldMkLst>
        <pc:spChg chg="mod">
          <ac:chgData name="Aakash Patil" userId="b88c4d6fe6da3cb3" providerId="LiveId" clId="{22481EF0-8418-467C-8DA0-159866EEA53B}" dt="2024-01-11T10:39:29.565" v="378" actId="14100"/>
          <ac:spMkLst>
            <pc:docMk/>
            <pc:sldMk cId="0" sldId="469"/>
            <ac:spMk id="3" creationId="{00000000-0000-0000-0000-000000000000}"/>
          </ac:spMkLst>
        </pc:spChg>
      </pc:sldChg>
      <pc:sldChg chg="modSp mod">
        <pc:chgData name="Aakash Patil" userId="b88c4d6fe6da3cb3" providerId="LiveId" clId="{22481EF0-8418-467C-8DA0-159866EEA53B}" dt="2024-01-11T10:40:15.368" v="379" actId="255"/>
        <pc:sldMkLst>
          <pc:docMk/>
          <pc:sldMk cId="0" sldId="470"/>
        </pc:sldMkLst>
        <pc:spChg chg="mod">
          <ac:chgData name="Aakash Patil" userId="b88c4d6fe6da3cb3" providerId="LiveId" clId="{22481EF0-8418-467C-8DA0-159866EEA53B}" dt="2024-01-11T10:40:15.368" v="379" actId="255"/>
          <ac:spMkLst>
            <pc:docMk/>
            <pc:sldMk cId="0" sldId="470"/>
            <ac:spMk id="2" creationId="{00000000-0000-0000-0000-000000000000}"/>
          </ac:spMkLst>
        </pc:spChg>
      </pc:sldChg>
      <pc:sldChg chg="modSp mod">
        <pc:chgData name="Aakash Patil" userId="b88c4d6fe6da3cb3" providerId="LiveId" clId="{22481EF0-8418-467C-8DA0-159866EEA53B}" dt="2024-01-11T10:40:36.680" v="381" actId="14100"/>
        <pc:sldMkLst>
          <pc:docMk/>
          <pc:sldMk cId="0" sldId="471"/>
        </pc:sldMkLst>
        <pc:spChg chg="mod">
          <ac:chgData name="Aakash Patil" userId="b88c4d6fe6da3cb3" providerId="LiveId" clId="{22481EF0-8418-467C-8DA0-159866EEA53B}" dt="2024-01-11T10:40:36.680" v="381" actId="14100"/>
          <ac:spMkLst>
            <pc:docMk/>
            <pc:sldMk cId="0" sldId="471"/>
            <ac:spMk id="3" creationId="{00000000-0000-0000-0000-000000000000}"/>
          </ac:spMkLst>
        </pc:spChg>
      </pc:sldChg>
      <pc:sldChg chg="modSp mod">
        <pc:chgData name="Aakash Patil" userId="b88c4d6fe6da3cb3" providerId="LiveId" clId="{22481EF0-8418-467C-8DA0-159866EEA53B}" dt="2024-01-11T10:49:24.394" v="595" actId="14100"/>
        <pc:sldMkLst>
          <pc:docMk/>
          <pc:sldMk cId="0" sldId="473"/>
        </pc:sldMkLst>
        <pc:spChg chg="mod">
          <ac:chgData name="Aakash Patil" userId="b88c4d6fe6da3cb3" providerId="LiveId" clId="{22481EF0-8418-467C-8DA0-159866EEA53B}" dt="2024-01-11T10:49:24.394" v="595" actId="14100"/>
          <ac:spMkLst>
            <pc:docMk/>
            <pc:sldMk cId="0" sldId="473"/>
            <ac:spMk id="3" creationId="{00000000-0000-0000-0000-000000000000}"/>
          </ac:spMkLst>
        </pc:spChg>
      </pc:sldChg>
      <pc:sldChg chg="modSp mod">
        <pc:chgData name="Aakash Patil" userId="b88c4d6fe6da3cb3" providerId="LiveId" clId="{22481EF0-8418-467C-8DA0-159866EEA53B}" dt="2024-01-11T10:50:04.765" v="600" actId="14100"/>
        <pc:sldMkLst>
          <pc:docMk/>
          <pc:sldMk cId="0" sldId="474"/>
        </pc:sldMkLst>
        <pc:spChg chg="mod">
          <ac:chgData name="Aakash Patil" userId="b88c4d6fe6da3cb3" providerId="LiveId" clId="{22481EF0-8418-467C-8DA0-159866EEA53B}" dt="2024-01-11T10:50:04.765" v="600" actId="14100"/>
          <ac:spMkLst>
            <pc:docMk/>
            <pc:sldMk cId="0" sldId="474"/>
            <ac:spMk id="3" creationId="{00000000-0000-0000-0000-000000000000}"/>
          </ac:spMkLst>
        </pc:spChg>
      </pc:sldChg>
      <pc:sldChg chg="modSp mod">
        <pc:chgData name="Aakash Patil" userId="b88c4d6fe6da3cb3" providerId="LiveId" clId="{22481EF0-8418-467C-8DA0-159866EEA53B}" dt="2024-01-08T17:59:18.358" v="203" actId="14100"/>
        <pc:sldMkLst>
          <pc:docMk/>
          <pc:sldMk cId="0" sldId="475"/>
        </pc:sldMkLst>
        <pc:picChg chg="mod">
          <ac:chgData name="Aakash Patil" userId="b88c4d6fe6da3cb3" providerId="LiveId" clId="{22481EF0-8418-467C-8DA0-159866EEA53B}" dt="2024-01-08T17:59:18.358" v="203" actId="14100"/>
          <ac:picMkLst>
            <pc:docMk/>
            <pc:sldMk cId="0" sldId="475"/>
            <ac:picMk id="5" creationId="{00000000-0000-0000-0000-000000000000}"/>
          </ac:picMkLst>
        </pc:picChg>
      </pc:sldChg>
      <pc:sldChg chg="modSp mod">
        <pc:chgData name="Aakash Patil" userId="b88c4d6fe6da3cb3" providerId="LiveId" clId="{22481EF0-8418-467C-8DA0-159866EEA53B}" dt="2024-01-11T10:52:12.577" v="622" actId="20577"/>
        <pc:sldMkLst>
          <pc:docMk/>
          <pc:sldMk cId="0" sldId="476"/>
        </pc:sldMkLst>
        <pc:spChg chg="mod">
          <ac:chgData name="Aakash Patil" userId="b88c4d6fe6da3cb3" providerId="LiveId" clId="{22481EF0-8418-467C-8DA0-159866EEA53B}" dt="2024-01-11T10:52:12.577" v="622" actId="20577"/>
          <ac:spMkLst>
            <pc:docMk/>
            <pc:sldMk cId="0" sldId="476"/>
            <ac:spMk id="3" creationId="{00000000-0000-0000-0000-000000000000}"/>
          </ac:spMkLst>
        </pc:spChg>
      </pc:sldChg>
      <pc:sldChg chg="modSp mod">
        <pc:chgData name="Aakash Patil" userId="b88c4d6fe6da3cb3" providerId="LiveId" clId="{22481EF0-8418-467C-8DA0-159866EEA53B}" dt="2024-01-11T10:52:38.807" v="625" actId="14100"/>
        <pc:sldMkLst>
          <pc:docMk/>
          <pc:sldMk cId="0" sldId="477"/>
        </pc:sldMkLst>
        <pc:spChg chg="mod">
          <ac:chgData name="Aakash Patil" userId="b88c4d6fe6da3cb3" providerId="LiveId" clId="{22481EF0-8418-467C-8DA0-159866EEA53B}" dt="2024-01-11T10:52:38.807" v="625" actId="14100"/>
          <ac:spMkLst>
            <pc:docMk/>
            <pc:sldMk cId="0" sldId="477"/>
            <ac:spMk id="3" creationId="{00000000-0000-0000-0000-000000000000}"/>
          </ac:spMkLst>
        </pc:spChg>
      </pc:sldChg>
      <pc:sldChg chg="modSp mod">
        <pc:chgData name="Aakash Patil" userId="b88c4d6fe6da3cb3" providerId="LiveId" clId="{22481EF0-8418-467C-8DA0-159866EEA53B}" dt="2024-01-11T10:55:04.087" v="638" actId="20577"/>
        <pc:sldMkLst>
          <pc:docMk/>
          <pc:sldMk cId="0" sldId="480"/>
        </pc:sldMkLst>
        <pc:spChg chg="mod">
          <ac:chgData name="Aakash Patil" userId="b88c4d6fe6da3cb3" providerId="LiveId" clId="{22481EF0-8418-467C-8DA0-159866EEA53B}" dt="2024-01-11T10:55:04.087" v="638" actId="20577"/>
          <ac:spMkLst>
            <pc:docMk/>
            <pc:sldMk cId="0" sldId="480"/>
            <ac:spMk id="3" creationId="{00000000-0000-0000-0000-000000000000}"/>
          </ac:spMkLst>
        </pc:spChg>
      </pc:sldChg>
      <pc:sldChg chg="modSp mod">
        <pc:chgData name="Aakash Patil" userId="b88c4d6fe6da3cb3" providerId="LiveId" clId="{22481EF0-8418-467C-8DA0-159866EEA53B}" dt="2024-01-11T10:55:42.473" v="641" actId="27636"/>
        <pc:sldMkLst>
          <pc:docMk/>
          <pc:sldMk cId="0" sldId="481"/>
        </pc:sldMkLst>
        <pc:spChg chg="mod">
          <ac:chgData name="Aakash Patil" userId="b88c4d6fe6da3cb3" providerId="LiveId" clId="{22481EF0-8418-467C-8DA0-159866EEA53B}" dt="2024-01-11T10:55:42.473" v="641" actId="27636"/>
          <ac:spMkLst>
            <pc:docMk/>
            <pc:sldMk cId="0" sldId="481"/>
            <ac:spMk id="3" creationId="{00000000-0000-0000-0000-000000000000}"/>
          </ac:spMkLst>
        </pc:spChg>
      </pc:sldChg>
      <pc:sldChg chg="modSp mod">
        <pc:chgData name="Aakash Patil" userId="b88c4d6fe6da3cb3" providerId="LiveId" clId="{22481EF0-8418-467C-8DA0-159866EEA53B}" dt="2024-01-11T10:56:18.445" v="643" actId="14100"/>
        <pc:sldMkLst>
          <pc:docMk/>
          <pc:sldMk cId="0" sldId="486"/>
        </pc:sldMkLst>
        <pc:spChg chg="mod">
          <ac:chgData name="Aakash Patil" userId="b88c4d6fe6da3cb3" providerId="LiveId" clId="{22481EF0-8418-467C-8DA0-159866EEA53B}" dt="2024-01-11T10:56:18.445" v="643" actId="14100"/>
          <ac:spMkLst>
            <pc:docMk/>
            <pc:sldMk cId="0" sldId="486"/>
            <ac:spMk id="3" creationId="{00000000-0000-0000-0000-000000000000}"/>
          </ac:spMkLst>
        </pc:spChg>
      </pc:sldChg>
      <pc:sldChg chg="modSp mod">
        <pc:chgData name="Aakash Patil" userId="b88c4d6fe6da3cb3" providerId="LiveId" clId="{22481EF0-8418-467C-8DA0-159866EEA53B}" dt="2024-01-11T11:01:01.807" v="670" actId="14100"/>
        <pc:sldMkLst>
          <pc:docMk/>
          <pc:sldMk cId="0" sldId="487"/>
        </pc:sldMkLst>
        <pc:spChg chg="mod">
          <ac:chgData name="Aakash Patil" userId="b88c4d6fe6da3cb3" providerId="LiveId" clId="{22481EF0-8418-467C-8DA0-159866EEA53B}" dt="2024-01-11T11:01:01.807" v="670" actId="14100"/>
          <ac:spMkLst>
            <pc:docMk/>
            <pc:sldMk cId="0" sldId="487"/>
            <ac:spMk id="5" creationId="{00000000-0000-0000-0000-000000000000}"/>
          </ac:spMkLst>
        </pc:spChg>
      </pc:sldChg>
      <pc:sldChg chg="modSp mod">
        <pc:chgData name="Aakash Patil" userId="b88c4d6fe6da3cb3" providerId="LiveId" clId="{22481EF0-8418-467C-8DA0-159866EEA53B}" dt="2024-01-11T11:04:25.226" v="691" actId="14100"/>
        <pc:sldMkLst>
          <pc:docMk/>
          <pc:sldMk cId="0" sldId="489"/>
        </pc:sldMkLst>
        <pc:spChg chg="mod">
          <ac:chgData name="Aakash Patil" userId="b88c4d6fe6da3cb3" providerId="LiveId" clId="{22481EF0-8418-467C-8DA0-159866EEA53B}" dt="2024-01-11T11:04:25.226" v="691" actId="14100"/>
          <ac:spMkLst>
            <pc:docMk/>
            <pc:sldMk cId="0" sldId="489"/>
            <ac:spMk id="7" creationId="{00000000-0000-0000-0000-000000000000}"/>
          </ac:spMkLst>
        </pc:spChg>
      </pc:sldChg>
      <pc:sldChg chg="modSp mod">
        <pc:chgData name="Aakash Patil" userId="b88c4d6fe6da3cb3" providerId="LiveId" clId="{22481EF0-8418-467C-8DA0-159866EEA53B}" dt="2024-01-11T11:02:57.185" v="687" actId="14100"/>
        <pc:sldMkLst>
          <pc:docMk/>
          <pc:sldMk cId="0" sldId="491"/>
        </pc:sldMkLst>
        <pc:graphicFrameChg chg="mod modGraphic">
          <ac:chgData name="Aakash Patil" userId="b88c4d6fe6da3cb3" providerId="LiveId" clId="{22481EF0-8418-467C-8DA0-159866EEA53B}" dt="2024-01-11T11:02:57.185" v="687" actId="14100"/>
          <ac:graphicFrameMkLst>
            <pc:docMk/>
            <pc:sldMk cId="0" sldId="491"/>
            <ac:graphicFrameMk id="4" creationId="{00000000-0000-0000-0000-000000000000}"/>
          </ac:graphicFrameMkLst>
        </pc:graphicFrameChg>
      </pc:sldChg>
      <pc:sldChg chg="modSp mod">
        <pc:chgData name="Aakash Patil" userId="b88c4d6fe6da3cb3" providerId="LiveId" clId="{22481EF0-8418-467C-8DA0-159866EEA53B}" dt="2024-01-11T11:07:17.584" v="715" actId="14100"/>
        <pc:sldMkLst>
          <pc:docMk/>
          <pc:sldMk cId="0" sldId="492"/>
        </pc:sldMkLst>
        <pc:picChg chg="mod">
          <ac:chgData name="Aakash Patil" userId="b88c4d6fe6da3cb3" providerId="LiveId" clId="{22481EF0-8418-467C-8DA0-159866EEA53B}" dt="2024-01-11T11:07:17.584" v="715" actId="14100"/>
          <ac:picMkLst>
            <pc:docMk/>
            <pc:sldMk cId="0" sldId="492"/>
            <ac:picMk id="5" creationId="{00000000-0000-0000-0000-000000000000}"/>
          </ac:picMkLst>
        </pc:picChg>
      </pc:sldChg>
      <pc:sldChg chg="modSp mod">
        <pc:chgData name="Aakash Patil" userId="b88c4d6fe6da3cb3" providerId="LiveId" clId="{22481EF0-8418-467C-8DA0-159866EEA53B}" dt="2024-01-11T11:08:36.469" v="718" actId="14100"/>
        <pc:sldMkLst>
          <pc:docMk/>
          <pc:sldMk cId="0" sldId="493"/>
        </pc:sldMkLst>
        <pc:picChg chg="mod">
          <ac:chgData name="Aakash Patil" userId="b88c4d6fe6da3cb3" providerId="LiveId" clId="{22481EF0-8418-467C-8DA0-159866EEA53B}" dt="2024-01-11T11:08:36.469" v="718" actId="14100"/>
          <ac:picMkLst>
            <pc:docMk/>
            <pc:sldMk cId="0" sldId="493"/>
            <ac:picMk id="5" creationId="{00000000-0000-0000-0000-000000000000}"/>
          </ac:picMkLst>
        </pc:picChg>
      </pc:sldChg>
      <pc:sldChg chg="modSp mod">
        <pc:chgData name="Aakash Patil" userId="b88c4d6fe6da3cb3" providerId="LiveId" clId="{22481EF0-8418-467C-8DA0-159866EEA53B}" dt="2024-01-11T11:11:23.013" v="732" actId="14100"/>
        <pc:sldMkLst>
          <pc:docMk/>
          <pc:sldMk cId="0" sldId="494"/>
        </pc:sldMkLst>
        <pc:spChg chg="mod">
          <ac:chgData name="Aakash Patil" userId="b88c4d6fe6da3cb3" providerId="LiveId" clId="{22481EF0-8418-467C-8DA0-159866EEA53B}" dt="2024-01-11T11:10:22.975" v="728" actId="255"/>
          <ac:spMkLst>
            <pc:docMk/>
            <pc:sldMk cId="0" sldId="494"/>
            <ac:spMk id="2" creationId="{00000000-0000-0000-0000-000000000000}"/>
          </ac:spMkLst>
        </pc:spChg>
        <pc:spChg chg="mod">
          <ac:chgData name="Aakash Patil" userId="b88c4d6fe6da3cb3" providerId="LiveId" clId="{22481EF0-8418-467C-8DA0-159866EEA53B}" dt="2024-01-11T11:10:55.861" v="731" actId="14100"/>
          <ac:spMkLst>
            <pc:docMk/>
            <pc:sldMk cId="0" sldId="494"/>
            <ac:spMk id="3" creationId="{00000000-0000-0000-0000-000000000000}"/>
          </ac:spMkLst>
        </pc:spChg>
        <pc:spChg chg="mod">
          <ac:chgData name="Aakash Patil" userId="b88c4d6fe6da3cb3" providerId="LiveId" clId="{22481EF0-8418-467C-8DA0-159866EEA53B}" dt="2024-01-11T11:11:23.013" v="732" actId="14100"/>
          <ac:spMkLst>
            <pc:docMk/>
            <pc:sldMk cId="0" sldId="494"/>
            <ac:spMk id="5" creationId="{00000000-0000-0000-0000-000000000000}"/>
          </ac:spMkLst>
        </pc:spChg>
      </pc:sldChg>
      <pc:sldChg chg="modSp mod">
        <pc:chgData name="Aakash Patil" userId="b88c4d6fe6da3cb3" providerId="LiveId" clId="{22481EF0-8418-467C-8DA0-159866EEA53B}" dt="2024-01-11T11:12:12.548" v="735" actId="14100"/>
        <pc:sldMkLst>
          <pc:docMk/>
          <pc:sldMk cId="0" sldId="496"/>
        </pc:sldMkLst>
        <pc:spChg chg="mod">
          <ac:chgData name="Aakash Patil" userId="b88c4d6fe6da3cb3" providerId="LiveId" clId="{22481EF0-8418-467C-8DA0-159866EEA53B}" dt="2024-01-11T11:12:12.548" v="735" actId="14100"/>
          <ac:spMkLst>
            <pc:docMk/>
            <pc:sldMk cId="0" sldId="496"/>
            <ac:spMk id="3" creationId="{00000000-0000-0000-0000-000000000000}"/>
          </ac:spMkLst>
        </pc:spChg>
      </pc:sldChg>
      <pc:sldChg chg="modSp mod">
        <pc:chgData name="Aakash Patil" userId="b88c4d6fe6da3cb3" providerId="LiveId" clId="{22481EF0-8418-467C-8DA0-159866EEA53B}" dt="2024-01-11T11:12:49.673" v="736" actId="14100"/>
        <pc:sldMkLst>
          <pc:docMk/>
          <pc:sldMk cId="0" sldId="497"/>
        </pc:sldMkLst>
        <pc:spChg chg="mod">
          <ac:chgData name="Aakash Patil" userId="b88c4d6fe6da3cb3" providerId="LiveId" clId="{22481EF0-8418-467C-8DA0-159866EEA53B}" dt="2024-01-11T11:12:49.673" v="736" actId="14100"/>
          <ac:spMkLst>
            <pc:docMk/>
            <pc:sldMk cId="0" sldId="497"/>
            <ac:spMk id="5" creationId="{00000000-0000-0000-0000-000000000000}"/>
          </ac:spMkLst>
        </pc:spChg>
      </pc:sldChg>
      <pc:sldChg chg="addSp modSp">
        <pc:chgData name="Aakash Patil" userId="b88c4d6fe6da3cb3" providerId="LiveId" clId="{22481EF0-8418-467C-8DA0-159866EEA53B}" dt="2024-01-04T10:50:47.112" v="1"/>
        <pc:sldMkLst>
          <pc:docMk/>
          <pc:sldMk cId="0" sldId="503"/>
        </pc:sldMkLst>
        <pc:picChg chg="add mod">
          <ac:chgData name="Aakash Patil" userId="b88c4d6fe6da3cb3" providerId="LiveId" clId="{22481EF0-8418-467C-8DA0-159866EEA53B}" dt="2024-01-04T10:50:47.112" v="1"/>
          <ac:picMkLst>
            <pc:docMk/>
            <pc:sldMk cId="0" sldId="503"/>
            <ac:picMk id="5" creationId="{3AFB6200-87FE-E676-E274-886471145449}"/>
          </ac:picMkLst>
        </pc:picChg>
      </pc:sldChg>
      <pc:sldChg chg="modSp mod">
        <pc:chgData name="Aakash Patil" userId="b88c4d6fe6da3cb3" providerId="LiveId" clId="{22481EF0-8418-467C-8DA0-159866EEA53B}" dt="2024-01-11T10:25:38.379" v="289" actId="14100"/>
        <pc:sldMkLst>
          <pc:docMk/>
          <pc:sldMk cId="0" sldId="505"/>
        </pc:sldMkLst>
        <pc:spChg chg="mod">
          <ac:chgData name="Aakash Patil" userId="b88c4d6fe6da3cb3" providerId="LiveId" clId="{22481EF0-8418-467C-8DA0-159866EEA53B}" dt="2024-01-11T10:25:38.379" v="289" actId="14100"/>
          <ac:spMkLst>
            <pc:docMk/>
            <pc:sldMk cId="0" sldId="505"/>
            <ac:spMk id="2" creationId="{00000000-0000-0000-0000-000000000000}"/>
          </ac:spMkLst>
        </pc:spChg>
      </pc:sldChg>
      <pc:sldChg chg="modSp mod">
        <pc:chgData name="Aakash Patil" userId="b88c4d6fe6da3cb3" providerId="LiveId" clId="{22481EF0-8418-467C-8DA0-159866EEA53B}" dt="2024-01-11T10:26:23.299" v="293" actId="14100"/>
        <pc:sldMkLst>
          <pc:docMk/>
          <pc:sldMk cId="0" sldId="506"/>
        </pc:sldMkLst>
        <pc:spChg chg="mod">
          <ac:chgData name="Aakash Patil" userId="b88c4d6fe6da3cb3" providerId="LiveId" clId="{22481EF0-8418-467C-8DA0-159866EEA53B}" dt="2024-01-11T10:26:23.299" v="293" actId="14100"/>
          <ac:spMkLst>
            <pc:docMk/>
            <pc:sldMk cId="0" sldId="506"/>
            <ac:spMk id="2" creationId="{00000000-0000-0000-0000-000000000000}"/>
          </ac:spMkLst>
        </pc:spChg>
      </pc:sldChg>
      <pc:sldChg chg="modSp mod">
        <pc:chgData name="Aakash Patil" userId="b88c4d6fe6da3cb3" providerId="LiveId" clId="{22481EF0-8418-467C-8DA0-159866EEA53B}" dt="2024-01-11T10:26:46.248" v="296" actId="14100"/>
        <pc:sldMkLst>
          <pc:docMk/>
          <pc:sldMk cId="0" sldId="507"/>
        </pc:sldMkLst>
        <pc:spChg chg="mod">
          <ac:chgData name="Aakash Patil" userId="b88c4d6fe6da3cb3" providerId="LiveId" clId="{22481EF0-8418-467C-8DA0-159866EEA53B}" dt="2024-01-11T10:26:46.248" v="296" actId="14100"/>
          <ac:spMkLst>
            <pc:docMk/>
            <pc:sldMk cId="0" sldId="507"/>
            <ac:spMk id="2" creationId="{00000000-0000-0000-0000-000000000000}"/>
          </ac:spMkLst>
        </pc:spChg>
      </pc:sldChg>
      <pc:sldChg chg="modSp mod">
        <pc:chgData name="Aakash Patil" userId="b88c4d6fe6da3cb3" providerId="LiveId" clId="{22481EF0-8418-467C-8DA0-159866EEA53B}" dt="2024-01-11T11:14:04.992" v="739" actId="14100"/>
        <pc:sldMkLst>
          <pc:docMk/>
          <pc:sldMk cId="0" sldId="508"/>
        </pc:sldMkLst>
        <pc:spChg chg="mod">
          <ac:chgData name="Aakash Patil" userId="b88c4d6fe6da3cb3" providerId="LiveId" clId="{22481EF0-8418-467C-8DA0-159866EEA53B}" dt="2024-01-11T11:14:04.992" v="739" actId="14100"/>
          <ac:spMkLst>
            <pc:docMk/>
            <pc:sldMk cId="0" sldId="508"/>
            <ac:spMk id="2" creationId="{00000000-0000-0000-0000-000000000000}"/>
          </ac:spMkLst>
        </pc:spChg>
      </pc:sldChg>
      <pc:sldChg chg="modSp mod">
        <pc:chgData name="Aakash Patil" userId="b88c4d6fe6da3cb3" providerId="LiveId" clId="{22481EF0-8418-467C-8DA0-159866EEA53B}" dt="2024-01-11T11:14:33.097" v="743" actId="14100"/>
        <pc:sldMkLst>
          <pc:docMk/>
          <pc:sldMk cId="0" sldId="509"/>
        </pc:sldMkLst>
        <pc:spChg chg="mod">
          <ac:chgData name="Aakash Patil" userId="b88c4d6fe6da3cb3" providerId="LiveId" clId="{22481EF0-8418-467C-8DA0-159866EEA53B}" dt="2024-01-11T11:14:33.097" v="743" actId="14100"/>
          <ac:spMkLst>
            <pc:docMk/>
            <pc:sldMk cId="0" sldId="509"/>
            <ac:spMk id="2" creationId="{00000000-0000-0000-0000-000000000000}"/>
          </ac:spMkLst>
        </pc:spChg>
      </pc:sldChg>
      <pc:sldChg chg="modSp mod">
        <pc:chgData name="Aakash Patil" userId="b88c4d6fe6da3cb3" providerId="LiveId" clId="{22481EF0-8418-467C-8DA0-159866EEA53B}" dt="2024-01-11T10:34:52.220" v="348" actId="14100"/>
        <pc:sldMkLst>
          <pc:docMk/>
          <pc:sldMk cId="0" sldId="510"/>
        </pc:sldMkLst>
        <pc:spChg chg="mod">
          <ac:chgData name="Aakash Patil" userId="b88c4d6fe6da3cb3" providerId="LiveId" clId="{22481EF0-8418-467C-8DA0-159866EEA53B}" dt="2024-01-11T10:34:52.220" v="348" actId="14100"/>
          <ac:spMkLst>
            <pc:docMk/>
            <pc:sldMk cId="0" sldId="510"/>
            <ac:spMk id="2" creationId="{00000000-0000-0000-0000-000000000000}"/>
          </ac:spMkLst>
        </pc:spChg>
      </pc:sldChg>
      <pc:sldChg chg="modSp mod">
        <pc:chgData name="Aakash Patil" userId="b88c4d6fe6da3cb3" providerId="LiveId" clId="{22481EF0-8418-467C-8DA0-159866EEA53B}" dt="2024-01-11T10:35:42.581" v="351" actId="14100"/>
        <pc:sldMkLst>
          <pc:docMk/>
          <pc:sldMk cId="0" sldId="511"/>
        </pc:sldMkLst>
        <pc:spChg chg="mod">
          <ac:chgData name="Aakash Patil" userId="b88c4d6fe6da3cb3" providerId="LiveId" clId="{22481EF0-8418-467C-8DA0-159866EEA53B}" dt="2024-01-11T10:35:42.581" v="351" actId="14100"/>
          <ac:spMkLst>
            <pc:docMk/>
            <pc:sldMk cId="0" sldId="511"/>
            <ac:spMk id="2" creationId="{00000000-0000-0000-0000-000000000000}"/>
          </ac:spMkLst>
        </pc:spChg>
      </pc:sldChg>
      <pc:sldChg chg="modSp mod">
        <pc:chgData name="Aakash Patil" userId="b88c4d6fe6da3cb3" providerId="LiveId" clId="{22481EF0-8418-467C-8DA0-159866EEA53B}" dt="2024-01-11T10:36:00.234" v="353" actId="14100"/>
        <pc:sldMkLst>
          <pc:docMk/>
          <pc:sldMk cId="0" sldId="512"/>
        </pc:sldMkLst>
        <pc:spChg chg="mod">
          <ac:chgData name="Aakash Patil" userId="b88c4d6fe6da3cb3" providerId="LiveId" clId="{22481EF0-8418-467C-8DA0-159866EEA53B}" dt="2024-01-11T10:36:00.234" v="353" actId="14100"/>
          <ac:spMkLst>
            <pc:docMk/>
            <pc:sldMk cId="0" sldId="512"/>
            <ac:spMk id="2" creationId="{00000000-0000-0000-0000-000000000000}"/>
          </ac:spMkLst>
        </pc:spChg>
      </pc:sldChg>
      <pc:sldChg chg="modSp mod">
        <pc:chgData name="Aakash Patil" userId="b88c4d6fe6da3cb3" providerId="LiveId" clId="{22481EF0-8418-467C-8DA0-159866EEA53B}" dt="2024-01-11T11:15:47.583" v="750" actId="14100"/>
        <pc:sldMkLst>
          <pc:docMk/>
          <pc:sldMk cId="0" sldId="513"/>
        </pc:sldMkLst>
        <pc:spChg chg="mod">
          <ac:chgData name="Aakash Patil" userId="b88c4d6fe6da3cb3" providerId="LiveId" clId="{22481EF0-8418-467C-8DA0-159866EEA53B}" dt="2024-01-11T11:15:47.583" v="750" actId="14100"/>
          <ac:spMkLst>
            <pc:docMk/>
            <pc:sldMk cId="0" sldId="513"/>
            <ac:spMk id="2" creationId="{00000000-0000-0000-0000-000000000000}"/>
          </ac:spMkLst>
        </pc:spChg>
      </pc:sldChg>
      <pc:sldChg chg="modSp mod">
        <pc:chgData name="Aakash Patil" userId="b88c4d6fe6da3cb3" providerId="LiveId" clId="{22481EF0-8418-467C-8DA0-159866EEA53B}" dt="2024-01-11T11:16:21.549" v="752" actId="14100"/>
        <pc:sldMkLst>
          <pc:docMk/>
          <pc:sldMk cId="0" sldId="514"/>
        </pc:sldMkLst>
        <pc:spChg chg="mod">
          <ac:chgData name="Aakash Patil" userId="b88c4d6fe6da3cb3" providerId="LiveId" clId="{22481EF0-8418-467C-8DA0-159866EEA53B}" dt="2024-01-11T11:16:21.549" v="752" actId="14100"/>
          <ac:spMkLst>
            <pc:docMk/>
            <pc:sldMk cId="0" sldId="514"/>
            <ac:spMk id="2" creationId="{00000000-0000-0000-0000-000000000000}"/>
          </ac:spMkLst>
        </pc:spChg>
      </pc:sldChg>
      <pc:sldChg chg="modSp mod">
        <pc:chgData name="Aakash Patil" userId="b88c4d6fe6da3cb3" providerId="LiveId" clId="{22481EF0-8418-467C-8DA0-159866EEA53B}" dt="2024-01-11T11:16:49.498" v="754" actId="14100"/>
        <pc:sldMkLst>
          <pc:docMk/>
          <pc:sldMk cId="0" sldId="515"/>
        </pc:sldMkLst>
        <pc:spChg chg="mod">
          <ac:chgData name="Aakash Patil" userId="b88c4d6fe6da3cb3" providerId="LiveId" clId="{22481EF0-8418-467C-8DA0-159866EEA53B}" dt="2024-01-11T11:16:49.498" v="754" actId="14100"/>
          <ac:spMkLst>
            <pc:docMk/>
            <pc:sldMk cId="0" sldId="515"/>
            <ac:spMk id="2" creationId="{00000000-0000-0000-0000-000000000000}"/>
          </ac:spMkLst>
        </pc:spChg>
      </pc:sldChg>
      <pc:sldChg chg="modSp mod">
        <pc:chgData name="Aakash Patil" userId="b88c4d6fe6da3cb3" providerId="LiveId" clId="{22481EF0-8418-467C-8DA0-159866EEA53B}" dt="2024-01-11T11:29:38.198" v="799" actId="14100"/>
        <pc:sldMkLst>
          <pc:docMk/>
          <pc:sldMk cId="0" sldId="517"/>
        </pc:sldMkLst>
        <pc:spChg chg="mod">
          <ac:chgData name="Aakash Patil" userId="b88c4d6fe6da3cb3" providerId="LiveId" clId="{22481EF0-8418-467C-8DA0-159866EEA53B}" dt="2024-01-11T11:29:38.198" v="799" actId="14100"/>
          <ac:spMkLst>
            <pc:docMk/>
            <pc:sldMk cId="0" sldId="517"/>
            <ac:spMk id="2" creationId="{00000000-0000-0000-0000-000000000000}"/>
          </ac:spMkLst>
        </pc:spChg>
      </pc:sldChg>
      <pc:sldChg chg="modSp mod">
        <pc:chgData name="Aakash Patil" userId="b88c4d6fe6da3cb3" providerId="LiveId" clId="{22481EF0-8418-467C-8DA0-159866EEA53B}" dt="2024-01-11T11:30:14.245" v="800" actId="14100"/>
        <pc:sldMkLst>
          <pc:docMk/>
          <pc:sldMk cId="0" sldId="518"/>
        </pc:sldMkLst>
        <pc:spChg chg="mod">
          <ac:chgData name="Aakash Patil" userId="b88c4d6fe6da3cb3" providerId="LiveId" clId="{22481EF0-8418-467C-8DA0-159866EEA53B}" dt="2024-01-11T11:30:14.245" v="800" actId="14100"/>
          <ac:spMkLst>
            <pc:docMk/>
            <pc:sldMk cId="0" sldId="518"/>
            <ac:spMk id="2" creationId="{00000000-0000-0000-0000-000000000000}"/>
          </ac:spMkLst>
        </pc:spChg>
      </pc:sldChg>
      <pc:sldChg chg="modSp mod">
        <pc:chgData name="Aakash Patil" userId="b88c4d6fe6da3cb3" providerId="LiveId" clId="{22481EF0-8418-467C-8DA0-159866EEA53B}" dt="2024-01-11T11:30:30.202" v="802" actId="14100"/>
        <pc:sldMkLst>
          <pc:docMk/>
          <pc:sldMk cId="0" sldId="519"/>
        </pc:sldMkLst>
        <pc:spChg chg="mod">
          <ac:chgData name="Aakash Patil" userId="b88c4d6fe6da3cb3" providerId="LiveId" clId="{22481EF0-8418-467C-8DA0-159866EEA53B}" dt="2024-01-11T11:30:30.202" v="802" actId="14100"/>
          <ac:spMkLst>
            <pc:docMk/>
            <pc:sldMk cId="0" sldId="519"/>
            <ac:spMk id="2" creationId="{00000000-0000-0000-0000-000000000000}"/>
          </ac:spMkLst>
        </pc:spChg>
      </pc:sldChg>
      <pc:sldChg chg="addSp modSp mod">
        <pc:chgData name="Aakash Patil" userId="b88c4d6fe6da3cb3" providerId="LiveId" clId="{22481EF0-8418-467C-8DA0-159866EEA53B}" dt="2024-01-11T11:31:51.871" v="808" actId="14100"/>
        <pc:sldMkLst>
          <pc:docMk/>
          <pc:sldMk cId="0" sldId="522"/>
        </pc:sldMkLst>
        <pc:picChg chg="add mod">
          <ac:chgData name="Aakash Patil" userId="b88c4d6fe6da3cb3" providerId="LiveId" clId="{22481EF0-8418-467C-8DA0-159866EEA53B}" dt="2024-01-11T11:31:51.871" v="808" actId="14100"/>
          <ac:picMkLst>
            <pc:docMk/>
            <pc:sldMk cId="0" sldId="522"/>
            <ac:picMk id="2" creationId="{5F4B3275-47DD-A817-FFEF-2FACC7A4D9C0}"/>
          </ac:picMkLst>
        </pc:picChg>
      </pc:sldChg>
      <pc:sldChg chg="modSp mod">
        <pc:chgData name="Aakash Patil" userId="b88c4d6fe6da3cb3" providerId="LiveId" clId="{22481EF0-8418-467C-8DA0-159866EEA53B}" dt="2024-01-11T11:25:33.094" v="790" actId="14100"/>
        <pc:sldMkLst>
          <pc:docMk/>
          <pc:sldMk cId="0" sldId="524"/>
        </pc:sldMkLst>
        <pc:spChg chg="mod">
          <ac:chgData name="Aakash Patil" userId="b88c4d6fe6da3cb3" providerId="LiveId" clId="{22481EF0-8418-467C-8DA0-159866EEA53B}" dt="2024-01-11T11:25:33.094" v="790" actId="14100"/>
          <ac:spMkLst>
            <pc:docMk/>
            <pc:sldMk cId="0" sldId="524"/>
            <ac:spMk id="5" creationId="{00000000-0000-0000-0000-000000000000}"/>
          </ac:spMkLst>
        </pc:spChg>
      </pc:sldChg>
      <pc:sldChg chg="modSp mod">
        <pc:chgData name="Aakash Patil" userId="b88c4d6fe6da3cb3" providerId="LiveId" clId="{22481EF0-8418-467C-8DA0-159866EEA53B}" dt="2024-01-11T11:25:51.999" v="791" actId="14100"/>
        <pc:sldMkLst>
          <pc:docMk/>
          <pc:sldMk cId="0" sldId="525"/>
        </pc:sldMkLst>
        <pc:spChg chg="mod">
          <ac:chgData name="Aakash Patil" userId="b88c4d6fe6da3cb3" providerId="LiveId" clId="{22481EF0-8418-467C-8DA0-159866EEA53B}" dt="2024-01-11T11:25:51.999" v="791" actId="14100"/>
          <ac:spMkLst>
            <pc:docMk/>
            <pc:sldMk cId="0" sldId="525"/>
            <ac:spMk id="7" creationId="{00000000-0000-0000-0000-000000000000}"/>
          </ac:spMkLst>
        </pc:spChg>
      </pc:sldChg>
      <pc:sldChg chg="modSp mod">
        <pc:chgData name="Aakash Patil" userId="b88c4d6fe6da3cb3" providerId="LiveId" clId="{22481EF0-8418-467C-8DA0-159866EEA53B}" dt="2024-01-11T11:26:51.082" v="792" actId="14100"/>
        <pc:sldMkLst>
          <pc:docMk/>
          <pc:sldMk cId="0" sldId="528"/>
        </pc:sldMkLst>
        <pc:spChg chg="mod">
          <ac:chgData name="Aakash Patil" userId="b88c4d6fe6da3cb3" providerId="LiveId" clId="{22481EF0-8418-467C-8DA0-159866EEA53B}" dt="2024-01-11T11:26:51.082" v="792" actId="14100"/>
          <ac:spMkLst>
            <pc:docMk/>
            <pc:sldMk cId="0" sldId="528"/>
            <ac:spMk id="6" creationId="{00000000-0000-0000-0000-000000000000}"/>
          </ac:spMkLst>
        </pc:spChg>
      </pc:sldChg>
      <pc:sldChg chg="del">
        <pc:chgData name="Aakash Patil" userId="b88c4d6fe6da3cb3" providerId="LiveId" clId="{22481EF0-8418-467C-8DA0-159866EEA53B}" dt="2024-01-11T11:28:31.165" v="793" actId="2696"/>
        <pc:sldMkLst>
          <pc:docMk/>
          <pc:sldMk cId="0" sldId="530"/>
        </pc:sldMkLst>
      </pc:sldChg>
      <pc:sldChg chg="modSp mod">
        <pc:chgData name="Aakash Patil" userId="b88c4d6fe6da3cb3" providerId="LiveId" clId="{22481EF0-8418-467C-8DA0-159866EEA53B}" dt="2024-01-11T11:21:13.952" v="766" actId="14100"/>
        <pc:sldMkLst>
          <pc:docMk/>
          <pc:sldMk cId="0" sldId="545"/>
        </pc:sldMkLst>
        <pc:spChg chg="mod">
          <ac:chgData name="Aakash Patil" userId="b88c4d6fe6da3cb3" providerId="LiveId" clId="{22481EF0-8418-467C-8DA0-159866EEA53B}" dt="2024-01-11T11:21:13.952" v="766" actId="14100"/>
          <ac:spMkLst>
            <pc:docMk/>
            <pc:sldMk cId="0" sldId="545"/>
            <ac:spMk id="2" creationId="{00000000-0000-0000-0000-000000000000}"/>
          </ac:spMkLst>
        </pc:spChg>
      </pc:sldChg>
      <pc:sldChg chg="modSp mod">
        <pc:chgData name="Aakash Patil" userId="b88c4d6fe6da3cb3" providerId="LiveId" clId="{22481EF0-8418-467C-8DA0-159866EEA53B}" dt="2024-01-11T11:19:18.584" v="758" actId="14100"/>
        <pc:sldMkLst>
          <pc:docMk/>
          <pc:sldMk cId="0" sldId="547"/>
        </pc:sldMkLst>
        <pc:spChg chg="mod">
          <ac:chgData name="Aakash Patil" userId="b88c4d6fe6da3cb3" providerId="LiveId" clId="{22481EF0-8418-467C-8DA0-159866EEA53B}" dt="2024-01-11T11:19:18.584" v="758" actId="14100"/>
          <ac:spMkLst>
            <pc:docMk/>
            <pc:sldMk cId="0" sldId="547"/>
            <ac:spMk id="2" creationId="{00000000-0000-0000-0000-000000000000}"/>
          </ac:spMkLst>
        </pc:spChg>
      </pc:sldChg>
      <pc:sldChg chg="modSp mod">
        <pc:chgData name="Aakash Patil" userId="b88c4d6fe6da3cb3" providerId="LiveId" clId="{22481EF0-8418-467C-8DA0-159866EEA53B}" dt="2024-01-11T11:19:33.656" v="760" actId="14100"/>
        <pc:sldMkLst>
          <pc:docMk/>
          <pc:sldMk cId="0" sldId="548"/>
        </pc:sldMkLst>
        <pc:spChg chg="mod">
          <ac:chgData name="Aakash Patil" userId="b88c4d6fe6da3cb3" providerId="LiveId" clId="{22481EF0-8418-467C-8DA0-159866EEA53B}" dt="2024-01-11T11:19:33.656" v="760" actId="14100"/>
          <ac:spMkLst>
            <pc:docMk/>
            <pc:sldMk cId="0" sldId="548"/>
            <ac:spMk id="2" creationId="{00000000-0000-0000-0000-000000000000}"/>
          </ac:spMkLst>
        </pc:spChg>
      </pc:sldChg>
      <pc:sldChg chg="modSp mod">
        <pc:chgData name="Aakash Patil" userId="b88c4d6fe6da3cb3" providerId="LiveId" clId="{22481EF0-8418-467C-8DA0-159866EEA53B}" dt="2024-01-11T11:20:13.596" v="763" actId="14100"/>
        <pc:sldMkLst>
          <pc:docMk/>
          <pc:sldMk cId="0" sldId="549"/>
        </pc:sldMkLst>
        <pc:spChg chg="mod">
          <ac:chgData name="Aakash Patil" userId="b88c4d6fe6da3cb3" providerId="LiveId" clId="{22481EF0-8418-467C-8DA0-159866EEA53B}" dt="2024-01-11T11:20:13.596" v="763" actId="14100"/>
          <ac:spMkLst>
            <pc:docMk/>
            <pc:sldMk cId="0" sldId="549"/>
            <ac:spMk id="2" creationId="{00000000-0000-0000-0000-000000000000}"/>
          </ac:spMkLst>
        </pc:spChg>
      </pc:sldChg>
      <pc:sldChg chg="modSp mod">
        <pc:chgData name="Aakash Patil" userId="b88c4d6fe6da3cb3" providerId="LiveId" clId="{22481EF0-8418-467C-8DA0-159866EEA53B}" dt="2024-01-11T11:23:25.582" v="779" actId="14100"/>
        <pc:sldMkLst>
          <pc:docMk/>
          <pc:sldMk cId="0" sldId="550"/>
        </pc:sldMkLst>
        <pc:spChg chg="mod">
          <ac:chgData name="Aakash Patil" userId="b88c4d6fe6da3cb3" providerId="LiveId" clId="{22481EF0-8418-467C-8DA0-159866EEA53B}" dt="2024-01-11T11:23:25.582" v="779" actId="14100"/>
          <ac:spMkLst>
            <pc:docMk/>
            <pc:sldMk cId="0" sldId="550"/>
            <ac:spMk id="2" creationId="{00000000-0000-0000-0000-000000000000}"/>
          </ac:spMkLst>
        </pc:spChg>
        <pc:picChg chg="mod">
          <ac:chgData name="Aakash Patil" userId="b88c4d6fe6da3cb3" providerId="LiveId" clId="{22481EF0-8418-467C-8DA0-159866EEA53B}" dt="2024-01-11T11:23:20.024" v="778" actId="14100"/>
          <ac:picMkLst>
            <pc:docMk/>
            <pc:sldMk cId="0" sldId="550"/>
            <ac:picMk id="5" creationId="{00000000-0000-0000-0000-000000000000}"/>
          </ac:picMkLst>
        </pc:picChg>
      </pc:sldChg>
      <pc:sldChg chg="modSp mod">
        <pc:chgData name="Aakash Patil" userId="b88c4d6fe6da3cb3" providerId="LiveId" clId="{22481EF0-8418-467C-8DA0-159866EEA53B}" dt="2024-01-11T11:23:50.331" v="783" actId="14100"/>
        <pc:sldMkLst>
          <pc:docMk/>
          <pc:sldMk cId="0" sldId="551"/>
        </pc:sldMkLst>
        <pc:spChg chg="mod">
          <ac:chgData name="Aakash Patil" userId="b88c4d6fe6da3cb3" providerId="LiveId" clId="{22481EF0-8418-467C-8DA0-159866EEA53B}" dt="2024-01-11T11:23:50.331" v="783" actId="14100"/>
          <ac:spMkLst>
            <pc:docMk/>
            <pc:sldMk cId="0" sldId="551"/>
            <ac:spMk id="2" creationId="{00000000-0000-0000-0000-000000000000}"/>
          </ac:spMkLst>
        </pc:spChg>
      </pc:sldChg>
      <pc:sldChg chg="modSp mod">
        <pc:chgData name="Aakash Patil" userId="b88c4d6fe6da3cb3" providerId="LiveId" clId="{22481EF0-8418-467C-8DA0-159866EEA53B}" dt="2024-01-11T10:13:07.943" v="213" actId="1036"/>
        <pc:sldMkLst>
          <pc:docMk/>
          <pc:sldMk cId="0" sldId="554"/>
        </pc:sldMkLst>
        <pc:spChg chg="mod">
          <ac:chgData name="Aakash Patil" userId="b88c4d6fe6da3cb3" providerId="LiveId" clId="{22481EF0-8418-467C-8DA0-159866EEA53B}" dt="2024-01-11T10:13:07.943" v="213" actId="1036"/>
          <ac:spMkLst>
            <pc:docMk/>
            <pc:sldMk cId="0" sldId="554"/>
            <ac:spMk id="3" creationId="{00000000-0000-0000-0000-000000000000}"/>
          </ac:spMkLst>
        </pc:spChg>
      </pc:sldChg>
      <pc:sldChg chg="modSp mod">
        <pc:chgData name="Aakash Patil" userId="b88c4d6fe6da3cb3" providerId="LiveId" clId="{22481EF0-8418-467C-8DA0-159866EEA53B}" dt="2024-01-11T10:21:28.154" v="262" actId="14100"/>
        <pc:sldMkLst>
          <pc:docMk/>
          <pc:sldMk cId="0" sldId="558"/>
        </pc:sldMkLst>
        <pc:spChg chg="mod">
          <ac:chgData name="Aakash Patil" userId="b88c4d6fe6da3cb3" providerId="LiveId" clId="{22481EF0-8418-467C-8DA0-159866EEA53B}" dt="2024-01-11T10:21:28.154" v="262" actId="14100"/>
          <ac:spMkLst>
            <pc:docMk/>
            <pc:sldMk cId="0" sldId="558"/>
            <ac:spMk id="2" creationId="{00000000-0000-0000-0000-000000000000}"/>
          </ac:spMkLst>
        </pc:spChg>
      </pc:sldChg>
      <pc:sldChg chg="modSp mod">
        <pc:chgData name="Aakash Patil" userId="b88c4d6fe6da3cb3" providerId="LiveId" clId="{22481EF0-8418-467C-8DA0-159866EEA53B}" dt="2024-01-11T10:21:20.355" v="261" actId="14100"/>
        <pc:sldMkLst>
          <pc:docMk/>
          <pc:sldMk cId="0" sldId="559"/>
        </pc:sldMkLst>
        <pc:spChg chg="mod">
          <ac:chgData name="Aakash Patil" userId="b88c4d6fe6da3cb3" providerId="LiveId" clId="{22481EF0-8418-467C-8DA0-159866EEA53B}" dt="2024-01-11T10:21:20.355" v="261" actId="14100"/>
          <ac:spMkLst>
            <pc:docMk/>
            <pc:sldMk cId="0" sldId="559"/>
            <ac:spMk id="2" creationId="{00000000-0000-0000-0000-000000000000}"/>
          </ac:spMkLst>
        </pc:spChg>
      </pc:sldChg>
      <pc:sldChg chg="modSp mod">
        <pc:chgData name="Aakash Patil" userId="b88c4d6fe6da3cb3" providerId="LiveId" clId="{22481EF0-8418-467C-8DA0-159866EEA53B}" dt="2024-01-11T10:21:11.289" v="260" actId="2"/>
        <pc:sldMkLst>
          <pc:docMk/>
          <pc:sldMk cId="0" sldId="560"/>
        </pc:sldMkLst>
        <pc:spChg chg="mod">
          <ac:chgData name="Aakash Patil" userId="b88c4d6fe6da3cb3" providerId="LiveId" clId="{22481EF0-8418-467C-8DA0-159866EEA53B}" dt="2024-01-11T10:21:11.289" v="260" actId="2"/>
          <ac:spMkLst>
            <pc:docMk/>
            <pc:sldMk cId="0" sldId="560"/>
            <ac:spMk id="2" creationId="{00000000-0000-0000-0000-000000000000}"/>
          </ac:spMkLst>
        </pc:spChg>
      </pc:sldChg>
      <pc:sldChg chg="modSp mod">
        <pc:chgData name="Aakash Patil" userId="b88c4d6fe6da3cb3" providerId="LiveId" clId="{22481EF0-8418-467C-8DA0-159866EEA53B}" dt="2024-01-11T10:20:56.201" v="258" actId="14100"/>
        <pc:sldMkLst>
          <pc:docMk/>
          <pc:sldMk cId="0" sldId="561"/>
        </pc:sldMkLst>
        <pc:spChg chg="mod">
          <ac:chgData name="Aakash Patil" userId="b88c4d6fe6da3cb3" providerId="LiveId" clId="{22481EF0-8418-467C-8DA0-159866EEA53B}" dt="2024-01-11T10:20:56.201" v="258" actId="14100"/>
          <ac:spMkLst>
            <pc:docMk/>
            <pc:sldMk cId="0" sldId="561"/>
            <ac:spMk id="2" creationId="{00000000-0000-0000-0000-000000000000}"/>
          </ac:spMkLst>
        </pc:spChg>
      </pc:sldChg>
      <pc:sldChg chg="modSp mod">
        <pc:chgData name="Aakash Patil" userId="b88c4d6fe6da3cb3" providerId="LiveId" clId="{22481EF0-8418-467C-8DA0-159866EEA53B}" dt="2024-01-11T10:21:55.762" v="264" actId="1036"/>
        <pc:sldMkLst>
          <pc:docMk/>
          <pc:sldMk cId="0" sldId="562"/>
        </pc:sldMkLst>
        <pc:spChg chg="mod">
          <ac:chgData name="Aakash Patil" userId="b88c4d6fe6da3cb3" providerId="LiveId" clId="{22481EF0-8418-467C-8DA0-159866EEA53B}" dt="2024-01-11T10:21:55.762" v="264" actId="1036"/>
          <ac:spMkLst>
            <pc:docMk/>
            <pc:sldMk cId="0" sldId="562"/>
            <ac:spMk id="2" creationId="{00000000-0000-0000-0000-000000000000}"/>
          </ac:spMkLst>
        </pc:spChg>
      </pc:sldChg>
      <pc:sldChg chg="modSp mod">
        <pc:chgData name="Aakash Patil" userId="b88c4d6fe6da3cb3" providerId="LiveId" clId="{22481EF0-8418-467C-8DA0-159866EEA53B}" dt="2024-01-11T10:22:08.067" v="265" actId="14100"/>
        <pc:sldMkLst>
          <pc:docMk/>
          <pc:sldMk cId="0" sldId="563"/>
        </pc:sldMkLst>
        <pc:spChg chg="mod">
          <ac:chgData name="Aakash Patil" userId="b88c4d6fe6da3cb3" providerId="LiveId" clId="{22481EF0-8418-467C-8DA0-159866EEA53B}" dt="2024-01-11T10:22:08.067" v="265" actId="14100"/>
          <ac:spMkLst>
            <pc:docMk/>
            <pc:sldMk cId="0" sldId="563"/>
            <ac:spMk id="2" creationId="{00000000-0000-0000-0000-000000000000}"/>
          </ac:spMkLst>
        </pc:spChg>
      </pc:sldChg>
      <pc:sldChg chg="modSp mod">
        <pc:chgData name="Aakash Patil" userId="b88c4d6fe6da3cb3" providerId="LiveId" clId="{22481EF0-8418-467C-8DA0-159866EEA53B}" dt="2024-01-11T10:22:23.756" v="266" actId="14100"/>
        <pc:sldMkLst>
          <pc:docMk/>
          <pc:sldMk cId="0" sldId="564"/>
        </pc:sldMkLst>
        <pc:spChg chg="mod">
          <ac:chgData name="Aakash Patil" userId="b88c4d6fe6da3cb3" providerId="LiveId" clId="{22481EF0-8418-467C-8DA0-159866EEA53B}" dt="2024-01-11T10:22:23.756" v="266" actId="14100"/>
          <ac:spMkLst>
            <pc:docMk/>
            <pc:sldMk cId="0" sldId="564"/>
            <ac:spMk id="2" creationId="{00000000-0000-0000-0000-000000000000}"/>
          </ac:spMkLst>
        </pc:spChg>
      </pc:sldChg>
      <pc:sldChg chg="modSp mod">
        <pc:chgData name="Aakash Patil" userId="b88c4d6fe6da3cb3" providerId="LiveId" clId="{22481EF0-8418-467C-8DA0-159866EEA53B}" dt="2024-01-11T10:22:38.239" v="267" actId="14100"/>
        <pc:sldMkLst>
          <pc:docMk/>
          <pc:sldMk cId="0" sldId="565"/>
        </pc:sldMkLst>
        <pc:spChg chg="mod">
          <ac:chgData name="Aakash Patil" userId="b88c4d6fe6da3cb3" providerId="LiveId" clId="{22481EF0-8418-467C-8DA0-159866EEA53B}" dt="2024-01-11T10:22:38.239" v="267" actId="14100"/>
          <ac:spMkLst>
            <pc:docMk/>
            <pc:sldMk cId="0" sldId="565"/>
            <ac:spMk id="2" creationId="{00000000-0000-0000-0000-000000000000}"/>
          </ac:spMkLst>
        </pc:spChg>
      </pc:sldChg>
      <pc:sldChg chg="modSp mod">
        <pc:chgData name="Aakash Patil" userId="b88c4d6fe6da3cb3" providerId="LiveId" clId="{22481EF0-8418-467C-8DA0-159866EEA53B}" dt="2024-01-11T10:22:53.134" v="268" actId="14100"/>
        <pc:sldMkLst>
          <pc:docMk/>
          <pc:sldMk cId="0" sldId="566"/>
        </pc:sldMkLst>
        <pc:spChg chg="mod">
          <ac:chgData name="Aakash Patil" userId="b88c4d6fe6da3cb3" providerId="LiveId" clId="{22481EF0-8418-467C-8DA0-159866EEA53B}" dt="2024-01-11T10:22:53.134" v="268" actId="14100"/>
          <ac:spMkLst>
            <pc:docMk/>
            <pc:sldMk cId="0" sldId="566"/>
            <ac:spMk id="2" creationId="{00000000-0000-0000-0000-000000000000}"/>
          </ac:spMkLst>
        </pc:spChg>
      </pc:sldChg>
      <pc:sldChg chg="modSp mod">
        <pc:chgData name="Aakash Patil" userId="b88c4d6fe6da3cb3" providerId="LiveId" clId="{22481EF0-8418-467C-8DA0-159866EEA53B}" dt="2024-01-11T10:23:11.356" v="269" actId="14100"/>
        <pc:sldMkLst>
          <pc:docMk/>
          <pc:sldMk cId="0" sldId="567"/>
        </pc:sldMkLst>
        <pc:spChg chg="mod">
          <ac:chgData name="Aakash Patil" userId="b88c4d6fe6da3cb3" providerId="LiveId" clId="{22481EF0-8418-467C-8DA0-159866EEA53B}" dt="2024-01-11T10:23:11.356" v="269" actId="14100"/>
          <ac:spMkLst>
            <pc:docMk/>
            <pc:sldMk cId="0" sldId="567"/>
            <ac:spMk id="2" creationId="{00000000-0000-0000-0000-000000000000}"/>
          </ac:spMkLst>
        </pc:spChg>
      </pc:sldChg>
      <pc:sldChg chg="modSp mod">
        <pc:chgData name="Aakash Patil" userId="b88c4d6fe6da3cb3" providerId="LiveId" clId="{22481EF0-8418-467C-8DA0-159866EEA53B}" dt="2024-01-11T10:23:38.252" v="271" actId="14100"/>
        <pc:sldMkLst>
          <pc:docMk/>
          <pc:sldMk cId="0" sldId="568"/>
        </pc:sldMkLst>
        <pc:spChg chg="mod">
          <ac:chgData name="Aakash Patil" userId="b88c4d6fe6da3cb3" providerId="LiveId" clId="{22481EF0-8418-467C-8DA0-159866EEA53B}" dt="2024-01-11T10:23:38.252" v="271" actId="14100"/>
          <ac:spMkLst>
            <pc:docMk/>
            <pc:sldMk cId="0" sldId="568"/>
            <ac:spMk id="2" creationId="{00000000-0000-0000-0000-000000000000}"/>
          </ac:spMkLst>
        </pc:spChg>
      </pc:sldChg>
      <pc:sldChg chg="modSp mod">
        <pc:chgData name="Aakash Patil" userId="b88c4d6fe6da3cb3" providerId="LiveId" clId="{22481EF0-8418-467C-8DA0-159866EEA53B}" dt="2024-01-11T10:23:58.483" v="274" actId="27636"/>
        <pc:sldMkLst>
          <pc:docMk/>
          <pc:sldMk cId="0" sldId="569"/>
        </pc:sldMkLst>
        <pc:spChg chg="mod">
          <ac:chgData name="Aakash Patil" userId="b88c4d6fe6da3cb3" providerId="LiveId" clId="{22481EF0-8418-467C-8DA0-159866EEA53B}" dt="2024-01-11T10:23:58.483" v="274" actId="27636"/>
          <ac:spMkLst>
            <pc:docMk/>
            <pc:sldMk cId="0" sldId="569"/>
            <ac:spMk id="2" creationId="{00000000-0000-0000-0000-000000000000}"/>
          </ac:spMkLst>
        </pc:spChg>
      </pc:sldChg>
      <pc:sldChg chg="del">
        <pc:chgData name="Aakash Patil" userId="b88c4d6fe6da3cb3" providerId="LiveId" clId="{22481EF0-8418-467C-8DA0-159866EEA53B}" dt="2024-01-04T10:56:31.999" v="139" actId="2696"/>
        <pc:sldMkLst>
          <pc:docMk/>
          <pc:sldMk cId="0" sldId="570"/>
        </pc:sldMkLst>
      </pc:sldChg>
      <pc:sldChg chg="modSp mod">
        <pc:chgData name="Aakash Patil" userId="b88c4d6fe6da3cb3" providerId="LiveId" clId="{22481EF0-8418-467C-8DA0-159866EEA53B}" dt="2024-01-11T10:25:15.403" v="286" actId="14100"/>
        <pc:sldMkLst>
          <pc:docMk/>
          <pc:sldMk cId="0" sldId="571"/>
        </pc:sldMkLst>
        <pc:spChg chg="mod">
          <ac:chgData name="Aakash Patil" userId="b88c4d6fe6da3cb3" providerId="LiveId" clId="{22481EF0-8418-467C-8DA0-159866EEA53B}" dt="2024-01-11T10:25:15.403" v="286" actId="14100"/>
          <ac:spMkLst>
            <pc:docMk/>
            <pc:sldMk cId="0" sldId="571"/>
            <ac:spMk id="2" creationId="{00000000-0000-0000-0000-000000000000}"/>
          </ac:spMkLst>
        </pc:spChg>
      </pc:sldChg>
      <pc:sldChg chg="modSp mod">
        <pc:chgData name="Aakash Patil" userId="b88c4d6fe6da3cb3" providerId="LiveId" clId="{22481EF0-8418-467C-8DA0-159866EEA53B}" dt="2024-01-11T10:34:38.981" v="347" actId="1036"/>
        <pc:sldMkLst>
          <pc:docMk/>
          <pc:sldMk cId="0" sldId="572"/>
        </pc:sldMkLst>
        <pc:spChg chg="mod">
          <ac:chgData name="Aakash Patil" userId="b88c4d6fe6da3cb3" providerId="LiveId" clId="{22481EF0-8418-467C-8DA0-159866EEA53B}" dt="2024-01-11T10:34:38.981" v="347" actId="1036"/>
          <ac:spMkLst>
            <pc:docMk/>
            <pc:sldMk cId="0" sldId="572"/>
            <ac:spMk id="2" creationId="{00000000-0000-0000-0000-000000000000}"/>
          </ac:spMkLst>
        </pc:spChg>
      </pc:sldChg>
      <pc:sldChg chg="modSp mod">
        <pc:chgData name="Aakash Patil" userId="b88c4d6fe6da3cb3" providerId="LiveId" clId="{22481EF0-8418-467C-8DA0-159866EEA53B}" dt="2024-01-11T10:49:40.777" v="597" actId="14100"/>
        <pc:sldMkLst>
          <pc:docMk/>
          <pc:sldMk cId="0" sldId="573"/>
        </pc:sldMkLst>
        <pc:spChg chg="mod">
          <ac:chgData name="Aakash Patil" userId="b88c4d6fe6da3cb3" providerId="LiveId" clId="{22481EF0-8418-467C-8DA0-159866EEA53B}" dt="2024-01-11T10:49:40.777" v="597" actId="14100"/>
          <ac:spMkLst>
            <pc:docMk/>
            <pc:sldMk cId="0" sldId="573"/>
            <ac:spMk id="2" creationId="{00000000-0000-0000-0000-000000000000}"/>
          </ac:spMkLst>
        </pc:spChg>
      </pc:sldChg>
      <pc:sldChg chg="addSp modSp mod">
        <pc:chgData name="Aakash Patil" userId="b88c4d6fe6da3cb3" providerId="LiveId" clId="{22481EF0-8418-467C-8DA0-159866EEA53B}" dt="2024-01-11T10:57:56.459" v="649" actId="14100"/>
        <pc:sldMkLst>
          <pc:docMk/>
          <pc:sldMk cId="0" sldId="575"/>
        </pc:sldMkLst>
        <pc:spChg chg="mod">
          <ac:chgData name="Aakash Patil" userId="b88c4d6fe6da3cb3" providerId="LiveId" clId="{22481EF0-8418-467C-8DA0-159866EEA53B}" dt="2024-01-11T10:57:16.377" v="644" actId="14100"/>
          <ac:spMkLst>
            <pc:docMk/>
            <pc:sldMk cId="0" sldId="575"/>
            <ac:spMk id="2" creationId="{00000000-0000-0000-0000-000000000000}"/>
          </ac:spMkLst>
        </pc:spChg>
        <pc:picChg chg="mod">
          <ac:chgData name="Aakash Patil" userId="b88c4d6fe6da3cb3" providerId="LiveId" clId="{22481EF0-8418-467C-8DA0-159866EEA53B}" dt="2024-01-11T10:57:56.459" v="649" actId="14100"/>
          <ac:picMkLst>
            <pc:docMk/>
            <pc:sldMk cId="0" sldId="575"/>
            <ac:picMk id="4" creationId="{00000000-0000-0000-0000-000000000000}"/>
          </ac:picMkLst>
        </pc:picChg>
        <pc:picChg chg="add mod">
          <ac:chgData name="Aakash Patil" userId="b88c4d6fe6da3cb3" providerId="LiveId" clId="{22481EF0-8418-467C-8DA0-159866EEA53B}" dt="2024-01-11T10:57:46.075" v="647"/>
          <ac:picMkLst>
            <pc:docMk/>
            <pc:sldMk cId="0" sldId="575"/>
            <ac:picMk id="5" creationId="{45698B7E-5F97-6272-016F-DE61F51C43EA}"/>
          </ac:picMkLst>
        </pc:picChg>
      </pc:sldChg>
      <pc:sldChg chg="addSp modSp mod">
        <pc:chgData name="Aakash Patil" userId="b88c4d6fe6da3cb3" providerId="LiveId" clId="{22481EF0-8418-467C-8DA0-159866EEA53B}" dt="2024-01-11T10:58:05.311" v="650"/>
        <pc:sldMkLst>
          <pc:docMk/>
          <pc:sldMk cId="0" sldId="576"/>
        </pc:sldMkLst>
        <pc:spChg chg="mod">
          <ac:chgData name="Aakash Patil" userId="b88c4d6fe6da3cb3" providerId="LiveId" clId="{22481EF0-8418-467C-8DA0-159866EEA53B}" dt="2024-01-11T10:57:36.601" v="646" actId="14100"/>
          <ac:spMkLst>
            <pc:docMk/>
            <pc:sldMk cId="0" sldId="576"/>
            <ac:spMk id="2" creationId="{00000000-0000-0000-0000-000000000000}"/>
          </ac:spMkLst>
        </pc:spChg>
        <pc:picChg chg="add mod">
          <ac:chgData name="Aakash Patil" userId="b88c4d6fe6da3cb3" providerId="LiveId" clId="{22481EF0-8418-467C-8DA0-159866EEA53B}" dt="2024-01-11T10:58:05.311" v="650"/>
          <ac:picMkLst>
            <pc:docMk/>
            <pc:sldMk cId="0" sldId="576"/>
            <ac:picMk id="4" creationId="{245E9DEA-7A2B-D504-1914-B9CC95CE0949}"/>
          </ac:picMkLst>
        </pc:picChg>
      </pc:sldChg>
      <pc:sldChg chg="addSp modSp">
        <pc:chgData name="Aakash Patil" userId="b88c4d6fe6da3cb3" providerId="LiveId" clId="{22481EF0-8418-467C-8DA0-159866EEA53B}" dt="2024-01-11T10:58:11.164" v="651"/>
        <pc:sldMkLst>
          <pc:docMk/>
          <pc:sldMk cId="0" sldId="577"/>
        </pc:sldMkLst>
        <pc:picChg chg="add mod">
          <ac:chgData name="Aakash Patil" userId="b88c4d6fe6da3cb3" providerId="LiveId" clId="{22481EF0-8418-467C-8DA0-159866EEA53B}" dt="2024-01-11T10:58:11.164" v="651"/>
          <ac:picMkLst>
            <pc:docMk/>
            <pc:sldMk cId="0" sldId="577"/>
            <ac:picMk id="4" creationId="{9A9ACDCA-89B2-B089-F9BD-2C60D5C10562}"/>
          </ac:picMkLst>
        </pc:picChg>
      </pc:sldChg>
      <pc:sldChg chg="addSp modSp">
        <pc:chgData name="Aakash Patil" userId="b88c4d6fe6da3cb3" providerId="LiveId" clId="{22481EF0-8418-467C-8DA0-159866EEA53B}" dt="2024-01-11T10:58:23.450" v="652"/>
        <pc:sldMkLst>
          <pc:docMk/>
          <pc:sldMk cId="0" sldId="578"/>
        </pc:sldMkLst>
        <pc:picChg chg="add mod">
          <ac:chgData name="Aakash Patil" userId="b88c4d6fe6da3cb3" providerId="LiveId" clId="{22481EF0-8418-467C-8DA0-159866EEA53B}" dt="2024-01-11T10:58:23.450" v="652"/>
          <ac:picMkLst>
            <pc:docMk/>
            <pc:sldMk cId="0" sldId="578"/>
            <ac:picMk id="4" creationId="{0788BBDE-2D75-07DD-EF2C-011D4A89F6AD}"/>
          </ac:picMkLst>
        </pc:picChg>
      </pc:sldChg>
      <pc:sldChg chg="addSp modSp mod">
        <pc:chgData name="Aakash Patil" userId="b88c4d6fe6da3cb3" providerId="LiveId" clId="{22481EF0-8418-467C-8DA0-159866EEA53B}" dt="2024-01-11T10:58:53.140" v="659" actId="14100"/>
        <pc:sldMkLst>
          <pc:docMk/>
          <pc:sldMk cId="0" sldId="579"/>
        </pc:sldMkLst>
        <pc:spChg chg="mod">
          <ac:chgData name="Aakash Patil" userId="b88c4d6fe6da3cb3" providerId="LiveId" clId="{22481EF0-8418-467C-8DA0-159866EEA53B}" dt="2024-01-11T10:58:53.140" v="659" actId="14100"/>
          <ac:spMkLst>
            <pc:docMk/>
            <pc:sldMk cId="0" sldId="579"/>
            <ac:spMk id="2" creationId="{00000000-0000-0000-0000-000000000000}"/>
          </ac:spMkLst>
        </pc:spChg>
        <pc:picChg chg="add mod">
          <ac:chgData name="Aakash Patil" userId="b88c4d6fe6da3cb3" providerId="LiveId" clId="{22481EF0-8418-467C-8DA0-159866EEA53B}" dt="2024-01-11T10:58:30.281" v="653"/>
          <ac:picMkLst>
            <pc:docMk/>
            <pc:sldMk cId="0" sldId="579"/>
            <ac:picMk id="4" creationId="{0E2D2F04-F784-6863-C595-0B7D3B26431C}"/>
          </ac:picMkLst>
        </pc:picChg>
      </pc:sldChg>
      <pc:sldChg chg="addSp modSp mod">
        <pc:chgData name="Aakash Patil" userId="b88c4d6fe6da3cb3" providerId="LiveId" clId="{22481EF0-8418-467C-8DA0-159866EEA53B}" dt="2024-01-11T11:02:07.495" v="684" actId="14100"/>
        <pc:sldMkLst>
          <pc:docMk/>
          <pc:sldMk cId="0" sldId="581"/>
        </pc:sldMkLst>
        <pc:spChg chg="mod">
          <ac:chgData name="Aakash Patil" userId="b88c4d6fe6da3cb3" providerId="LiveId" clId="{22481EF0-8418-467C-8DA0-159866EEA53B}" dt="2024-01-11T11:01:25.340" v="674" actId="14100"/>
          <ac:spMkLst>
            <pc:docMk/>
            <pc:sldMk cId="0" sldId="581"/>
            <ac:spMk id="2" creationId="{00000000-0000-0000-0000-000000000000}"/>
          </ac:spMkLst>
        </pc:spChg>
        <pc:picChg chg="add mod">
          <ac:chgData name="Aakash Patil" userId="b88c4d6fe6da3cb3" providerId="LiveId" clId="{22481EF0-8418-467C-8DA0-159866EEA53B}" dt="2024-01-11T11:01:41.738" v="678"/>
          <ac:picMkLst>
            <pc:docMk/>
            <pc:sldMk cId="0" sldId="581"/>
            <ac:picMk id="4" creationId="{47330347-5244-C868-0C20-901309D1D6E5}"/>
          </ac:picMkLst>
        </pc:picChg>
        <pc:picChg chg="mod">
          <ac:chgData name="Aakash Patil" userId="b88c4d6fe6da3cb3" providerId="LiveId" clId="{22481EF0-8418-467C-8DA0-159866EEA53B}" dt="2024-01-11T11:02:07.495" v="684" actId="14100"/>
          <ac:picMkLst>
            <pc:docMk/>
            <pc:sldMk cId="0" sldId="581"/>
            <ac:picMk id="5" creationId="{00000000-0000-0000-0000-000000000000}"/>
          </ac:picMkLst>
        </pc:picChg>
      </pc:sldChg>
      <pc:sldChg chg="addSp modSp mod">
        <pc:chgData name="Aakash Patil" userId="b88c4d6fe6da3cb3" providerId="LiveId" clId="{22481EF0-8418-467C-8DA0-159866EEA53B}" dt="2024-01-11T11:00:00.092" v="667"/>
        <pc:sldMkLst>
          <pc:docMk/>
          <pc:sldMk cId="0" sldId="584"/>
        </pc:sldMkLst>
        <pc:picChg chg="mod">
          <ac:chgData name="Aakash Patil" userId="b88c4d6fe6da3cb3" providerId="LiveId" clId="{22481EF0-8418-467C-8DA0-159866EEA53B}" dt="2024-01-11T10:59:54.517" v="666" actId="14100"/>
          <ac:picMkLst>
            <pc:docMk/>
            <pc:sldMk cId="0" sldId="584"/>
            <ac:picMk id="4" creationId="{00000000-0000-0000-0000-000000000000}"/>
          </ac:picMkLst>
        </pc:picChg>
        <pc:picChg chg="add mod">
          <ac:chgData name="Aakash Patil" userId="b88c4d6fe6da3cb3" providerId="LiveId" clId="{22481EF0-8418-467C-8DA0-159866EEA53B}" dt="2024-01-11T11:00:00.092" v="667"/>
          <ac:picMkLst>
            <pc:docMk/>
            <pc:sldMk cId="0" sldId="584"/>
            <ac:picMk id="5" creationId="{829E8BED-5C26-DA08-E36C-C5D5394D808B}"/>
          </ac:picMkLst>
        </pc:picChg>
      </pc:sldChg>
      <pc:sldChg chg="modSp mod">
        <pc:chgData name="Aakash Patil" userId="b88c4d6fe6da3cb3" providerId="LiveId" clId="{22481EF0-8418-467C-8DA0-159866EEA53B}" dt="2024-01-11T11:22:06.648" v="770" actId="14100"/>
        <pc:sldMkLst>
          <pc:docMk/>
          <pc:sldMk cId="0" sldId="585"/>
        </pc:sldMkLst>
        <pc:spChg chg="mod">
          <ac:chgData name="Aakash Patil" userId="b88c4d6fe6da3cb3" providerId="LiveId" clId="{22481EF0-8418-467C-8DA0-159866EEA53B}" dt="2024-01-11T11:21:55.969" v="768" actId="14100"/>
          <ac:spMkLst>
            <pc:docMk/>
            <pc:sldMk cId="0" sldId="585"/>
            <ac:spMk id="2" creationId="{00000000-0000-0000-0000-000000000000}"/>
          </ac:spMkLst>
        </pc:spChg>
        <pc:picChg chg="mod">
          <ac:chgData name="Aakash Patil" userId="b88c4d6fe6da3cb3" providerId="LiveId" clId="{22481EF0-8418-467C-8DA0-159866EEA53B}" dt="2024-01-11T11:22:06.648" v="770" actId="14100"/>
          <ac:picMkLst>
            <pc:docMk/>
            <pc:sldMk cId="0" sldId="585"/>
            <ac:picMk id="4" creationId="{00000000-0000-0000-0000-000000000000}"/>
          </ac:picMkLst>
        </pc:picChg>
      </pc:sldChg>
      <pc:sldChg chg="modSp mod">
        <pc:chgData name="Aakash Patil" userId="b88c4d6fe6da3cb3" providerId="LiveId" clId="{22481EF0-8418-467C-8DA0-159866EEA53B}" dt="2024-01-11T11:22:22.232" v="772" actId="14100"/>
        <pc:sldMkLst>
          <pc:docMk/>
          <pc:sldMk cId="0" sldId="586"/>
        </pc:sldMkLst>
        <pc:spChg chg="mod">
          <ac:chgData name="Aakash Patil" userId="b88c4d6fe6da3cb3" providerId="LiveId" clId="{22481EF0-8418-467C-8DA0-159866EEA53B}" dt="2024-01-11T11:22:22.232" v="772" actId="14100"/>
          <ac:spMkLst>
            <pc:docMk/>
            <pc:sldMk cId="0" sldId="586"/>
            <ac:spMk id="2" creationId="{00000000-0000-0000-0000-000000000000}"/>
          </ac:spMkLst>
        </pc:spChg>
      </pc:sldChg>
      <pc:sldChg chg="addSp modSp mod">
        <pc:chgData name="Aakash Patil" userId="b88c4d6fe6da3cb3" providerId="LiveId" clId="{22481EF0-8418-467C-8DA0-159866EEA53B}" dt="2024-01-11T11:31:57.450" v="809"/>
        <pc:sldMkLst>
          <pc:docMk/>
          <pc:sldMk cId="0" sldId="588"/>
        </pc:sldMkLst>
        <pc:picChg chg="mod">
          <ac:chgData name="Aakash Patil" userId="b88c4d6fe6da3cb3" providerId="LiveId" clId="{22481EF0-8418-467C-8DA0-159866EEA53B}" dt="2024-01-11T11:31:26.814" v="804" actId="14100"/>
          <ac:picMkLst>
            <pc:docMk/>
            <pc:sldMk cId="0" sldId="588"/>
            <ac:picMk id="4" creationId="{00000000-0000-0000-0000-000000000000}"/>
          </ac:picMkLst>
        </pc:picChg>
        <pc:picChg chg="add mod">
          <ac:chgData name="Aakash Patil" userId="b88c4d6fe6da3cb3" providerId="LiveId" clId="{22481EF0-8418-467C-8DA0-159866EEA53B}" dt="2024-01-11T11:31:57.450" v="809"/>
          <ac:picMkLst>
            <pc:docMk/>
            <pc:sldMk cId="0" sldId="588"/>
            <ac:picMk id="5" creationId="{B3073978-D756-647D-3691-6B04FCF55AE3}"/>
          </ac:picMkLst>
        </pc:picChg>
      </pc:sldChg>
      <pc:sldChg chg="addSp modSp mod">
        <pc:chgData name="Aakash Patil" userId="b88c4d6fe6da3cb3" providerId="LiveId" clId="{22481EF0-8418-467C-8DA0-159866EEA53B}" dt="2024-01-11T11:32:12.095" v="811"/>
        <pc:sldMkLst>
          <pc:docMk/>
          <pc:sldMk cId="0" sldId="589"/>
        </pc:sldMkLst>
        <pc:picChg chg="mod">
          <ac:chgData name="Aakash Patil" userId="b88c4d6fe6da3cb3" providerId="LiveId" clId="{22481EF0-8418-467C-8DA0-159866EEA53B}" dt="2024-01-11T11:32:08.972" v="810" actId="1076"/>
          <ac:picMkLst>
            <pc:docMk/>
            <pc:sldMk cId="0" sldId="589"/>
            <ac:picMk id="4" creationId="{00000000-0000-0000-0000-000000000000}"/>
          </ac:picMkLst>
        </pc:picChg>
        <pc:picChg chg="add mod">
          <ac:chgData name="Aakash Patil" userId="b88c4d6fe6da3cb3" providerId="LiveId" clId="{22481EF0-8418-467C-8DA0-159866EEA53B}" dt="2024-01-11T11:32:12.095" v="811"/>
          <ac:picMkLst>
            <pc:docMk/>
            <pc:sldMk cId="0" sldId="589"/>
            <ac:picMk id="5" creationId="{DBFB1758-AA89-587C-F0D6-E5758081EC57}"/>
          </ac:picMkLst>
        </pc:picChg>
      </pc:sldChg>
      <pc:sldChg chg="addSp modSp mod">
        <pc:chgData name="Aakash Patil" userId="b88c4d6fe6da3cb3" providerId="LiveId" clId="{22481EF0-8418-467C-8DA0-159866EEA53B}" dt="2024-01-11T11:32:44.611" v="816" actId="14100"/>
        <pc:sldMkLst>
          <pc:docMk/>
          <pc:sldMk cId="0" sldId="590"/>
        </pc:sldMkLst>
        <pc:picChg chg="mod">
          <ac:chgData name="Aakash Patil" userId="b88c4d6fe6da3cb3" providerId="LiveId" clId="{22481EF0-8418-467C-8DA0-159866EEA53B}" dt="2024-01-11T11:32:28.465" v="812" actId="1076"/>
          <ac:picMkLst>
            <pc:docMk/>
            <pc:sldMk cId="0" sldId="590"/>
            <ac:picMk id="4" creationId="{00000000-0000-0000-0000-000000000000}"/>
          </ac:picMkLst>
        </pc:picChg>
        <pc:picChg chg="add mod">
          <ac:chgData name="Aakash Patil" userId="b88c4d6fe6da3cb3" providerId="LiveId" clId="{22481EF0-8418-467C-8DA0-159866EEA53B}" dt="2024-01-11T11:32:44.611" v="816" actId="14100"/>
          <ac:picMkLst>
            <pc:docMk/>
            <pc:sldMk cId="0" sldId="590"/>
            <ac:picMk id="5" creationId="{A5298899-C7BD-1561-D963-DC2BD096D988}"/>
          </ac:picMkLst>
        </pc:picChg>
      </pc:sldChg>
      <pc:sldChg chg="modSp mod">
        <pc:chgData name="Aakash Patil" userId="b88c4d6fe6da3cb3" providerId="LiveId" clId="{22481EF0-8418-467C-8DA0-159866EEA53B}" dt="2024-01-11T11:33:02.998" v="817" actId="1076"/>
        <pc:sldMkLst>
          <pc:docMk/>
          <pc:sldMk cId="0" sldId="591"/>
        </pc:sldMkLst>
        <pc:picChg chg="mod">
          <ac:chgData name="Aakash Patil" userId="b88c4d6fe6da3cb3" providerId="LiveId" clId="{22481EF0-8418-467C-8DA0-159866EEA53B}" dt="2024-01-11T11:33:02.998" v="817" actId="1076"/>
          <ac:picMkLst>
            <pc:docMk/>
            <pc:sldMk cId="0" sldId="591"/>
            <ac:picMk id="4" creationId="{00000000-0000-0000-0000-000000000000}"/>
          </ac:picMkLst>
        </pc:picChg>
      </pc:sldChg>
      <pc:sldChg chg="modSp mod">
        <pc:chgData name="Aakash Patil" userId="b88c4d6fe6da3cb3" providerId="LiveId" clId="{22481EF0-8418-467C-8DA0-159866EEA53B}" dt="2024-01-11T11:24:25.485" v="787" actId="14100"/>
        <pc:sldMkLst>
          <pc:docMk/>
          <pc:sldMk cId="0" sldId="593"/>
        </pc:sldMkLst>
        <pc:spChg chg="mod">
          <ac:chgData name="Aakash Patil" userId="b88c4d6fe6da3cb3" providerId="LiveId" clId="{22481EF0-8418-467C-8DA0-159866EEA53B}" dt="2024-01-11T11:24:25.485" v="787" actId="14100"/>
          <ac:spMkLst>
            <pc:docMk/>
            <pc:sldMk cId="0" sldId="593"/>
            <ac:spMk id="2" creationId="{00000000-0000-0000-0000-000000000000}"/>
          </ac:spMkLst>
        </pc:spChg>
        <pc:spChg chg="mod">
          <ac:chgData name="Aakash Patil" userId="b88c4d6fe6da3cb3" providerId="LiveId" clId="{22481EF0-8418-467C-8DA0-159866EEA53B}" dt="2024-01-11T11:24:07.597" v="784" actId="2711"/>
          <ac:spMkLst>
            <pc:docMk/>
            <pc:sldMk cId="0" sldId="593"/>
            <ac:spMk id="3" creationId="{00000000-0000-0000-0000-000000000000}"/>
          </ac:spMkLst>
        </pc:spChg>
      </pc:sldChg>
      <pc:sldChg chg="addSp delSp modSp mod">
        <pc:chgData name="Aakash Patil" userId="b88c4d6fe6da3cb3" providerId="LiveId" clId="{22481EF0-8418-467C-8DA0-159866EEA53B}" dt="2024-01-11T10:54:36.550" v="637" actId="1036"/>
        <pc:sldMkLst>
          <pc:docMk/>
          <pc:sldMk cId="0" sldId="594"/>
        </pc:sldMkLst>
        <pc:spChg chg="del">
          <ac:chgData name="Aakash Patil" userId="b88c4d6fe6da3cb3" providerId="LiveId" clId="{22481EF0-8418-467C-8DA0-159866EEA53B}" dt="2024-01-11T10:53:39.807" v="630" actId="21"/>
          <ac:spMkLst>
            <pc:docMk/>
            <pc:sldMk cId="0" sldId="594"/>
            <ac:spMk id="2" creationId="{00000000-0000-0000-0000-000000000000}"/>
          </ac:spMkLst>
        </pc:spChg>
        <pc:spChg chg="add del mod">
          <ac:chgData name="Aakash Patil" userId="b88c4d6fe6da3cb3" providerId="LiveId" clId="{22481EF0-8418-467C-8DA0-159866EEA53B}" dt="2024-01-11T10:54:14.898" v="635"/>
          <ac:spMkLst>
            <pc:docMk/>
            <pc:sldMk cId="0" sldId="594"/>
            <ac:spMk id="5" creationId="{BE34BFE4-E44D-A8C6-FE93-03C0FED2EDF1}"/>
          </ac:spMkLst>
        </pc:spChg>
        <pc:picChg chg="mod">
          <ac:chgData name="Aakash Patil" userId="b88c4d6fe6da3cb3" providerId="LiveId" clId="{22481EF0-8418-467C-8DA0-159866EEA53B}" dt="2024-01-11T10:54:36.550" v="637" actId="1036"/>
          <ac:picMkLst>
            <pc:docMk/>
            <pc:sldMk cId="0" sldId="594"/>
            <ac:picMk id="4" creationId="{00000000-0000-0000-0000-000000000000}"/>
          </ac:picMkLst>
        </pc:picChg>
        <pc:picChg chg="add mod">
          <ac:chgData name="Aakash Patil" userId="b88c4d6fe6da3cb3" providerId="LiveId" clId="{22481EF0-8418-467C-8DA0-159866EEA53B}" dt="2024-01-11T10:54:27.911" v="636"/>
          <ac:picMkLst>
            <pc:docMk/>
            <pc:sldMk cId="0" sldId="594"/>
            <ac:picMk id="6" creationId="{B2695019-A4E5-C8C6-6DE3-A48F5B1F63E8}"/>
          </ac:picMkLst>
        </pc:picChg>
      </pc:sldChg>
      <pc:sldChg chg="modSp mod">
        <pc:chgData name="Aakash Patil" userId="b88c4d6fe6da3cb3" providerId="LiveId" clId="{22481EF0-8418-467C-8DA0-159866EEA53B}" dt="2024-01-11T11:33:29.650" v="823" actId="14100"/>
        <pc:sldMkLst>
          <pc:docMk/>
          <pc:sldMk cId="0" sldId="598"/>
        </pc:sldMkLst>
        <pc:picChg chg="mod">
          <ac:chgData name="Aakash Patil" userId="b88c4d6fe6da3cb3" providerId="LiveId" clId="{22481EF0-8418-467C-8DA0-159866EEA53B}" dt="2024-01-11T11:33:29.650" v="823" actId="14100"/>
          <ac:picMkLst>
            <pc:docMk/>
            <pc:sldMk cId="0" sldId="598"/>
            <ac:picMk id="4" creationId="{00000000-0000-0000-0000-000000000000}"/>
          </ac:picMkLst>
        </pc:picChg>
      </pc:sldChg>
      <pc:sldChg chg="modSp mod">
        <pc:chgData name="Aakash Patil" userId="b88c4d6fe6da3cb3" providerId="LiveId" clId="{22481EF0-8418-467C-8DA0-159866EEA53B}" dt="2024-01-11T10:25:12.981" v="285" actId="14100"/>
        <pc:sldMkLst>
          <pc:docMk/>
          <pc:sldMk cId="0" sldId="599"/>
        </pc:sldMkLst>
        <pc:picChg chg="mod">
          <ac:chgData name="Aakash Patil" userId="b88c4d6fe6da3cb3" providerId="LiveId" clId="{22481EF0-8418-467C-8DA0-159866EEA53B}" dt="2024-01-11T10:25:12.981" v="285" actId="14100"/>
          <ac:picMkLst>
            <pc:docMk/>
            <pc:sldMk cId="0" sldId="599"/>
            <ac:picMk id="4" creationId="{00000000-0000-0000-0000-000000000000}"/>
          </ac:picMkLst>
        </pc:picChg>
      </pc:sldChg>
      <pc:sldChg chg="addSp modSp mod">
        <pc:chgData name="Aakash Patil" userId="b88c4d6fe6da3cb3" providerId="LiveId" clId="{22481EF0-8418-467C-8DA0-159866EEA53B}" dt="2024-01-11T10:36:31.257" v="357"/>
        <pc:sldMkLst>
          <pc:docMk/>
          <pc:sldMk cId="0" sldId="600"/>
        </pc:sldMkLst>
        <pc:spChg chg="mod">
          <ac:chgData name="Aakash Patil" userId="b88c4d6fe6da3cb3" providerId="LiveId" clId="{22481EF0-8418-467C-8DA0-159866EEA53B}" dt="2024-01-11T10:36:16.141" v="356" actId="14100"/>
          <ac:spMkLst>
            <pc:docMk/>
            <pc:sldMk cId="0" sldId="600"/>
            <ac:spMk id="2" creationId="{00000000-0000-0000-0000-000000000000}"/>
          </ac:spMkLst>
        </pc:spChg>
        <pc:picChg chg="add mod">
          <ac:chgData name="Aakash Patil" userId="b88c4d6fe6da3cb3" providerId="LiveId" clId="{22481EF0-8418-467C-8DA0-159866EEA53B}" dt="2024-01-11T10:36:31.257" v="357"/>
          <ac:picMkLst>
            <pc:docMk/>
            <pc:sldMk cId="0" sldId="600"/>
            <ac:picMk id="4" creationId="{8EBA7657-CF72-A784-D51B-0A0A8A586087}"/>
          </ac:picMkLst>
        </pc:picChg>
      </pc:sldChg>
      <pc:sldChg chg="addSp modSp">
        <pc:chgData name="Aakash Patil" userId="b88c4d6fe6da3cb3" providerId="LiveId" clId="{22481EF0-8418-467C-8DA0-159866EEA53B}" dt="2024-01-11T10:36:49.739" v="358"/>
        <pc:sldMkLst>
          <pc:docMk/>
          <pc:sldMk cId="0" sldId="601"/>
        </pc:sldMkLst>
        <pc:picChg chg="add mod">
          <ac:chgData name="Aakash Patil" userId="b88c4d6fe6da3cb3" providerId="LiveId" clId="{22481EF0-8418-467C-8DA0-159866EEA53B}" dt="2024-01-11T10:36:49.739" v="358"/>
          <ac:picMkLst>
            <pc:docMk/>
            <pc:sldMk cId="0" sldId="601"/>
            <ac:picMk id="3" creationId="{319D0A06-2426-C5BA-8AB9-A98544ABB7ED}"/>
          </ac:picMkLst>
        </pc:picChg>
      </pc:sldChg>
      <pc:sldChg chg="addSp modSp mod">
        <pc:chgData name="Aakash Patil" userId="b88c4d6fe6da3cb3" providerId="LiveId" clId="{22481EF0-8418-467C-8DA0-159866EEA53B}" dt="2024-01-11T10:37:31.908" v="361"/>
        <pc:sldMkLst>
          <pc:docMk/>
          <pc:sldMk cId="0" sldId="602"/>
        </pc:sldMkLst>
        <pc:spChg chg="mod">
          <ac:chgData name="Aakash Patil" userId="b88c4d6fe6da3cb3" providerId="LiveId" clId="{22481EF0-8418-467C-8DA0-159866EEA53B}" dt="2024-01-11T10:37:24.863" v="360" actId="14100"/>
          <ac:spMkLst>
            <pc:docMk/>
            <pc:sldMk cId="0" sldId="602"/>
            <ac:spMk id="2" creationId="{00000000-0000-0000-0000-000000000000}"/>
          </ac:spMkLst>
        </pc:spChg>
        <pc:picChg chg="add mod">
          <ac:chgData name="Aakash Patil" userId="b88c4d6fe6da3cb3" providerId="LiveId" clId="{22481EF0-8418-467C-8DA0-159866EEA53B}" dt="2024-01-11T10:37:31.908" v="361"/>
          <ac:picMkLst>
            <pc:docMk/>
            <pc:sldMk cId="0" sldId="602"/>
            <ac:picMk id="4" creationId="{3C2B92BC-B2CB-FB45-3A92-26BE3EF65F24}"/>
          </ac:picMkLst>
        </pc:picChg>
      </pc:sldChg>
      <pc:sldChg chg="addSp modSp mod">
        <pc:chgData name="Aakash Patil" userId="b88c4d6fe6da3cb3" providerId="LiveId" clId="{22481EF0-8418-467C-8DA0-159866EEA53B}" dt="2024-01-11T10:37:49.565" v="363"/>
        <pc:sldMkLst>
          <pc:docMk/>
          <pc:sldMk cId="0" sldId="603"/>
        </pc:sldMkLst>
        <pc:spChg chg="mod">
          <ac:chgData name="Aakash Patil" userId="b88c4d6fe6da3cb3" providerId="LiveId" clId="{22481EF0-8418-467C-8DA0-159866EEA53B}" dt="2024-01-11T10:37:46.517" v="362" actId="14100"/>
          <ac:spMkLst>
            <pc:docMk/>
            <pc:sldMk cId="0" sldId="603"/>
            <ac:spMk id="2" creationId="{00000000-0000-0000-0000-000000000000}"/>
          </ac:spMkLst>
        </pc:spChg>
        <pc:picChg chg="add mod">
          <ac:chgData name="Aakash Patil" userId="b88c4d6fe6da3cb3" providerId="LiveId" clId="{22481EF0-8418-467C-8DA0-159866EEA53B}" dt="2024-01-11T10:37:49.565" v="363"/>
          <ac:picMkLst>
            <pc:docMk/>
            <pc:sldMk cId="0" sldId="603"/>
            <ac:picMk id="3" creationId="{8FE87CA7-2705-7DB9-2DC1-496A73C445B4}"/>
          </ac:picMkLst>
        </pc:picChg>
      </pc:sldChg>
      <pc:sldChg chg="modSp mod">
        <pc:chgData name="Aakash Patil" userId="b88c4d6fe6da3cb3" providerId="LiveId" clId="{22481EF0-8418-467C-8DA0-159866EEA53B}" dt="2024-01-11T11:33:43.228" v="825" actId="5793"/>
        <pc:sldMkLst>
          <pc:docMk/>
          <pc:sldMk cId="2901317704" sldId="604"/>
        </pc:sldMkLst>
        <pc:spChg chg="mod">
          <ac:chgData name="Aakash Patil" userId="b88c4d6fe6da3cb3" providerId="LiveId" clId="{22481EF0-8418-467C-8DA0-159866EEA53B}" dt="2024-01-11T11:33:43.228" v="825" actId="5793"/>
          <ac:spMkLst>
            <pc:docMk/>
            <pc:sldMk cId="2901317704" sldId="604"/>
            <ac:spMk id="2" creationId="{4BF77077-6E21-47F1-A716-96037ED961C0}"/>
          </ac:spMkLst>
        </pc:spChg>
      </pc:sldChg>
      <pc:sldChg chg="modSp mod">
        <pc:chgData name="Aakash Patil" userId="b88c4d6fe6da3cb3" providerId="LiveId" clId="{22481EF0-8418-467C-8DA0-159866EEA53B}" dt="2024-01-11T11:34:11.512" v="827" actId="1076"/>
        <pc:sldMkLst>
          <pc:docMk/>
          <pc:sldMk cId="865522116" sldId="606"/>
        </pc:sldMkLst>
        <pc:picChg chg="mod">
          <ac:chgData name="Aakash Patil" userId="b88c4d6fe6da3cb3" providerId="LiveId" clId="{22481EF0-8418-467C-8DA0-159866EEA53B}" dt="2024-01-11T11:34:11.512" v="827" actId="1076"/>
          <ac:picMkLst>
            <pc:docMk/>
            <pc:sldMk cId="865522116" sldId="606"/>
            <ac:picMk id="5" creationId="{FC74C306-5A85-4DE7-BB4D-94150CBDB8F8}"/>
          </ac:picMkLst>
        </pc:picChg>
      </pc:sldChg>
      <pc:sldChg chg="modSp mod">
        <pc:chgData name="Aakash Patil" userId="b88c4d6fe6da3cb3" providerId="LiveId" clId="{22481EF0-8418-467C-8DA0-159866EEA53B}" dt="2024-01-11T11:34:45.491" v="833" actId="14100"/>
        <pc:sldMkLst>
          <pc:docMk/>
          <pc:sldMk cId="3159125957" sldId="607"/>
        </pc:sldMkLst>
        <pc:picChg chg="mod">
          <ac:chgData name="Aakash Patil" userId="b88c4d6fe6da3cb3" providerId="LiveId" clId="{22481EF0-8418-467C-8DA0-159866EEA53B}" dt="2024-01-11T11:34:45.491" v="833" actId="14100"/>
          <ac:picMkLst>
            <pc:docMk/>
            <pc:sldMk cId="3159125957" sldId="607"/>
            <ac:picMk id="5" creationId="{35F809B6-36FB-48AC-9AD2-EC22274FF3C4}"/>
          </ac:picMkLst>
        </pc:picChg>
      </pc:sldChg>
      <pc:sldChg chg="addSp modSp mod">
        <pc:chgData name="Aakash Patil" userId="b88c4d6fe6da3cb3" providerId="LiveId" clId="{22481EF0-8418-467C-8DA0-159866EEA53B}" dt="2024-01-04T10:51:10.927" v="16" actId="1036"/>
        <pc:sldMkLst>
          <pc:docMk/>
          <pc:sldMk cId="1037047727" sldId="634"/>
        </pc:sldMkLst>
        <pc:picChg chg="add mod">
          <ac:chgData name="Aakash Patil" userId="b88c4d6fe6da3cb3" providerId="LiveId" clId="{22481EF0-8418-467C-8DA0-159866EEA53B}" dt="2024-01-04T10:51:10.927" v="16" actId="1036"/>
          <ac:picMkLst>
            <pc:docMk/>
            <pc:sldMk cId="1037047727" sldId="634"/>
            <ac:picMk id="2" creationId="{03CB9F4A-6EC1-0B8F-299E-933F358CCD47}"/>
          </ac:picMkLst>
        </pc:picChg>
      </pc:sldChg>
      <pc:sldChg chg="addSp delSp modSp new mod">
        <pc:chgData name="Aakash Patil" userId="b88c4d6fe6da3cb3" providerId="LiveId" clId="{22481EF0-8418-467C-8DA0-159866EEA53B}" dt="2024-01-08T17:51:14.550" v="167" actId="14100"/>
        <pc:sldMkLst>
          <pc:docMk/>
          <pc:sldMk cId="3047754072" sldId="635"/>
        </pc:sldMkLst>
        <pc:spChg chg="del">
          <ac:chgData name="Aakash Patil" userId="b88c4d6fe6da3cb3" providerId="LiveId" clId="{22481EF0-8418-467C-8DA0-159866EEA53B}" dt="2024-01-08T17:47:22.520" v="141" actId="21"/>
          <ac:spMkLst>
            <pc:docMk/>
            <pc:sldMk cId="3047754072" sldId="635"/>
            <ac:spMk id="2" creationId="{D8E7E25C-BC93-FD5A-19FE-2294F73780D6}"/>
          </ac:spMkLst>
        </pc:spChg>
        <pc:spChg chg="del">
          <ac:chgData name="Aakash Patil" userId="b88c4d6fe6da3cb3" providerId="LiveId" clId="{22481EF0-8418-467C-8DA0-159866EEA53B}" dt="2024-01-08T17:47:31.349" v="142" actId="21"/>
          <ac:spMkLst>
            <pc:docMk/>
            <pc:sldMk cId="3047754072" sldId="635"/>
            <ac:spMk id="3" creationId="{7E0A7E1C-8B43-9C33-DFE8-9B0A81E57EFA}"/>
          </ac:spMkLst>
        </pc:spChg>
        <pc:spChg chg="del mod">
          <ac:chgData name="Aakash Patil" userId="b88c4d6fe6da3cb3" providerId="LiveId" clId="{22481EF0-8418-467C-8DA0-159866EEA53B}" dt="2024-01-08T17:47:43.185" v="144" actId="21"/>
          <ac:spMkLst>
            <pc:docMk/>
            <pc:sldMk cId="3047754072" sldId="635"/>
            <ac:spMk id="4" creationId="{6FFF26D8-3E99-522F-ADF2-BFEF7874886A}"/>
          </ac:spMkLst>
        </pc:spChg>
        <pc:spChg chg="add mod">
          <ac:chgData name="Aakash Patil" userId="b88c4d6fe6da3cb3" providerId="LiveId" clId="{22481EF0-8418-467C-8DA0-159866EEA53B}" dt="2024-01-08T17:51:14.550" v="167" actId="14100"/>
          <ac:spMkLst>
            <pc:docMk/>
            <pc:sldMk cId="3047754072" sldId="635"/>
            <ac:spMk id="5" creationId="{4AB0A0AD-AA80-E865-2BCD-E2213D92159D}"/>
          </ac:spMkLst>
        </pc:spChg>
      </pc:sldChg>
      <pc:sldChg chg="delSp modSp new del mod">
        <pc:chgData name="Aakash Patil" userId="b88c4d6fe6da3cb3" providerId="LiveId" clId="{22481EF0-8418-467C-8DA0-159866EEA53B}" dt="2024-01-08T17:53:23.609" v="185" actId="2696"/>
        <pc:sldMkLst>
          <pc:docMk/>
          <pc:sldMk cId="460349014" sldId="636"/>
        </pc:sldMkLst>
        <pc:spChg chg="del">
          <ac:chgData name="Aakash Patil" userId="b88c4d6fe6da3cb3" providerId="LiveId" clId="{22481EF0-8418-467C-8DA0-159866EEA53B}" dt="2024-01-08T17:52:28.023" v="170" actId="21"/>
          <ac:spMkLst>
            <pc:docMk/>
            <pc:sldMk cId="460349014" sldId="636"/>
            <ac:spMk id="2" creationId="{814432C5-EA79-C08F-C76A-0A7B9272393F}"/>
          </ac:spMkLst>
        </pc:spChg>
        <pc:spChg chg="mod">
          <ac:chgData name="Aakash Patil" userId="b88c4d6fe6da3cb3" providerId="LiveId" clId="{22481EF0-8418-467C-8DA0-159866EEA53B}" dt="2024-01-08T17:53:17.555" v="184" actId="14100"/>
          <ac:spMkLst>
            <pc:docMk/>
            <pc:sldMk cId="460349014" sldId="636"/>
            <ac:spMk id="3" creationId="{7EE20287-F41D-A73F-25A2-D581F1320965}"/>
          </ac:spMkLst>
        </pc:spChg>
        <pc:spChg chg="del">
          <ac:chgData name="Aakash Patil" userId="b88c4d6fe6da3cb3" providerId="LiveId" clId="{22481EF0-8418-467C-8DA0-159866EEA53B}" dt="2024-01-08T17:52:20.859" v="169" actId="21"/>
          <ac:spMkLst>
            <pc:docMk/>
            <pc:sldMk cId="460349014" sldId="636"/>
            <ac:spMk id="4" creationId="{725EA440-E12F-FD55-004A-9A9E5EDE321A}"/>
          </ac:spMkLst>
        </pc:spChg>
      </pc:sldChg>
    </pc:docChg>
  </pc:docChgLst>
</pc:chgInfo>
</file>

<file path=ppt/media/image1.jpeg>
</file>

<file path=ppt/media/image10.png>
</file>

<file path=ppt/media/image11.png>
</file>

<file path=ppt/media/image12.png>
</file>

<file path=ppt/media/image13.png>
</file>

<file path=ppt/media/image14.jpe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noEditPoints="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19D950-04BD-489C-A93A-B73F9CFD7251}" type="datetimeFigureOut">
              <a:rPr lang="en-IN" smtClean="0"/>
              <a:t>09-02-2024</a:t>
            </a:fld>
            <a:endParaRPr lang="en-IN"/>
          </a:p>
        </p:txBody>
      </p:sp>
      <p:sp>
        <p:nvSpPr>
          <p:cNvPr id="4" name="Slide Image Placeholder 3"/>
          <p:cNvSpPr>
            <a:spLocks noGrp="1" noRot="1" noChangeAspect="1" noEditPoints="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noEditPoints="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noEditPoints="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noEditPoints="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4F8673-DDAE-4CBA-AF9A-D6114C96CCE9}" type="slidenum">
              <a:rPr lang="en-IN" smtClean="0"/>
              <a:t>‹#›</a:t>
            </a:fld>
            <a:endParaRPr lang="en-IN"/>
          </a:p>
        </p:txBody>
      </p:sp>
    </p:spTree>
    <p:extLst>
      <p:ext uri="{BB962C8B-B14F-4D97-AF65-F5344CB8AC3E}">
        <p14:creationId xmlns:p14="http://schemas.microsoft.com/office/powerpoint/2010/main" val="2935274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83838062-8990-4CC9-90EB-968D539F7E6D}" type="slidenum">
              <a:rPr lang="en-US" smtClean="0"/>
              <a:t>1</a:t>
            </a:fld>
            <a:endParaRPr lang="en-US" dirty="0"/>
          </a:p>
        </p:txBody>
      </p:sp>
    </p:spTree>
    <p:extLst>
      <p:ext uri="{BB962C8B-B14F-4D97-AF65-F5344CB8AC3E}">
        <p14:creationId xmlns:p14="http://schemas.microsoft.com/office/powerpoint/2010/main" val="21093507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EC144DD-9726-4E9E-8969-AFABA8416D33}" type="slidenum">
              <a:rPr lang="en-US" smtClean="0"/>
              <a:t>13</a:t>
            </a:fld>
            <a:endParaRPr lang="en-US"/>
          </a:p>
        </p:txBody>
      </p:sp>
    </p:spTree>
    <p:extLst>
      <p:ext uri="{BB962C8B-B14F-4D97-AF65-F5344CB8AC3E}">
        <p14:creationId xmlns:p14="http://schemas.microsoft.com/office/powerpoint/2010/main" val="210993736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E817F2C-A89C-4334-BE82-34D4ED4536B4}" type="slidenum">
              <a:rPr lang="en-US" smtClean="0"/>
              <a:t>105</a:t>
            </a:fld>
            <a:endParaRPr lang="en-US"/>
          </a:p>
        </p:txBody>
      </p:sp>
    </p:spTree>
    <p:extLst>
      <p:ext uri="{BB962C8B-B14F-4D97-AF65-F5344CB8AC3E}">
        <p14:creationId xmlns:p14="http://schemas.microsoft.com/office/powerpoint/2010/main" val="155421025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14DF4C8-25C9-43ED-9D1A-347B9A863457}" type="slidenum">
              <a:rPr lang="en-US" smtClean="0"/>
              <a:t>106</a:t>
            </a:fld>
            <a:endParaRPr lang="en-US"/>
          </a:p>
        </p:txBody>
      </p:sp>
    </p:spTree>
    <p:extLst>
      <p:ext uri="{BB962C8B-B14F-4D97-AF65-F5344CB8AC3E}">
        <p14:creationId xmlns:p14="http://schemas.microsoft.com/office/powerpoint/2010/main" val="101909180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2B15E06-5B65-4BBE-A2DD-F94FC725E042}" type="slidenum">
              <a:rPr lang="en-US" smtClean="0"/>
              <a:t>107</a:t>
            </a:fld>
            <a:endParaRPr lang="en-US"/>
          </a:p>
        </p:txBody>
      </p:sp>
    </p:spTree>
    <p:extLst>
      <p:ext uri="{BB962C8B-B14F-4D97-AF65-F5344CB8AC3E}">
        <p14:creationId xmlns:p14="http://schemas.microsoft.com/office/powerpoint/2010/main" val="3119201460"/>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86DC6BC6-DDAB-4E06-91BC-D53A193397A4}" type="slidenum">
              <a:rPr lang="en-US" smtClean="0"/>
              <a:t>108</a:t>
            </a:fld>
            <a:endParaRPr lang="en-US"/>
          </a:p>
        </p:txBody>
      </p:sp>
    </p:spTree>
    <p:extLst>
      <p:ext uri="{BB962C8B-B14F-4D97-AF65-F5344CB8AC3E}">
        <p14:creationId xmlns:p14="http://schemas.microsoft.com/office/powerpoint/2010/main" val="86278630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942364E-CEB7-44A0-BE5E-2BCA2B0E69AB}" type="slidenum">
              <a:rPr lang="en-US" smtClean="0"/>
              <a:t>109</a:t>
            </a:fld>
            <a:endParaRPr lang="en-US"/>
          </a:p>
        </p:txBody>
      </p:sp>
    </p:spTree>
    <p:extLst>
      <p:ext uri="{BB962C8B-B14F-4D97-AF65-F5344CB8AC3E}">
        <p14:creationId xmlns:p14="http://schemas.microsoft.com/office/powerpoint/2010/main" val="351792995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B475063-4AD1-4833-9EDA-C3E93D306C53}" type="slidenum">
              <a:rPr lang="en-US" smtClean="0"/>
              <a:t>110</a:t>
            </a:fld>
            <a:endParaRPr lang="en-US"/>
          </a:p>
        </p:txBody>
      </p:sp>
    </p:spTree>
    <p:extLst>
      <p:ext uri="{BB962C8B-B14F-4D97-AF65-F5344CB8AC3E}">
        <p14:creationId xmlns:p14="http://schemas.microsoft.com/office/powerpoint/2010/main" val="2869784603"/>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F896C6B-51A3-4DF4-BF4E-EFFB7141A943}" type="slidenum">
              <a:rPr lang="en-US" smtClean="0"/>
              <a:t>111</a:t>
            </a:fld>
            <a:endParaRPr lang="en-US"/>
          </a:p>
        </p:txBody>
      </p:sp>
    </p:spTree>
    <p:extLst>
      <p:ext uri="{BB962C8B-B14F-4D97-AF65-F5344CB8AC3E}">
        <p14:creationId xmlns:p14="http://schemas.microsoft.com/office/powerpoint/2010/main" val="178331130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4C6501C-74DA-4B33-ACE9-9374F05730DE}" type="slidenum">
              <a:rPr lang="en-US" smtClean="0"/>
              <a:t>112</a:t>
            </a:fld>
            <a:endParaRPr lang="en-US"/>
          </a:p>
        </p:txBody>
      </p:sp>
    </p:spTree>
    <p:extLst>
      <p:ext uri="{BB962C8B-B14F-4D97-AF65-F5344CB8AC3E}">
        <p14:creationId xmlns:p14="http://schemas.microsoft.com/office/powerpoint/2010/main" val="190786812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7DB587B-CC38-4FAB-AAA5-766B7133D79E}" type="slidenum">
              <a:rPr lang="en-US" smtClean="0"/>
              <a:t>113</a:t>
            </a:fld>
            <a:endParaRPr lang="en-US"/>
          </a:p>
        </p:txBody>
      </p:sp>
    </p:spTree>
    <p:extLst>
      <p:ext uri="{BB962C8B-B14F-4D97-AF65-F5344CB8AC3E}">
        <p14:creationId xmlns:p14="http://schemas.microsoft.com/office/powerpoint/2010/main" val="337551231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03E7AB3-83B4-4DA8-BF1F-8387821A9CD7}" type="slidenum">
              <a:rPr lang="en-US" smtClean="0"/>
              <a:t>114</a:t>
            </a:fld>
            <a:endParaRPr lang="en-US"/>
          </a:p>
        </p:txBody>
      </p:sp>
    </p:spTree>
    <p:extLst>
      <p:ext uri="{BB962C8B-B14F-4D97-AF65-F5344CB8AC3E}">
        <p14:creationId xmlns:p14="http://schemas.microsoft.com/office/powerpoint/2010/main" val="4054445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9A176BA-A4A8-4609-AA43-74EE50C14C83}" type="slidenum">
              <a:rPr lang="en-US" smtClean="0"/>
              <a:t>14</a:t>
            </a:fld>
            <a:endParaRPr lang="en-US"/>
          </a:p>
        </p:txBody>
      </p:sp>
    </p:spTree>
    <p:extLst>
      <p:ext uri="{BB962C8B-B14F-4D97-AF65-F5344CB8AC3E}">
        <p14:creationId xmlns:p14="http://schemas.microsoft.com/office/powerpoint/2010/main" val="41867529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4663823-B8F1-4AB0-8EF1-86B06DC6BC98}" type="slidenum">
              <a:rPr lang="en-US" smtClean="0"/>
              <a:t>115</a:t>
            </a:fld>
            <a:endParaRPr lang="en-US"/>
          </a:p>
        </p:txBody>
      </p:sp>
    </p:spTree>
    <p:extLst>
      <p:ext uri="{BB962C8B-B14F-4D97-AF65-F5344CB8AC3E}">
        <p14:creationId xmlns:p14="http://schemas.microsoft.com/office/powerpoint/2010/main" val="39190053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E0FDB9D-F7EF-406B-8DA2-A603778B02FF}" type="slidenum">
              <a:rPr lang="en-US" smtClean="0"/>
              <a:t>116</a:t>
            </a:fld>
            <a:endParaRPr lang="en-US"/>
          </a:p>
        </p:txBody>
      </p:sp>
    </p:spTree>
    <p:extLst>
      <p:ext uri="{BB962C8B-B14F-4D97-AF65-F5344CB8AC3E}">
        <p14:creationId xmlns:p14="http://schemas.microsoft.com/office/powerpoint/2010/main" val="225597904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C0BD0C8-A454-4FCC-98AC-F06373D81F60}" type="slidenum">
              <a:rPr lang="en-US" smtClean="0"/>
              <a:t>117</a:t>
            </a:fld>
            <a:endParaRPr lang="en-US"/>
          </a:p>
        </p:txBody>
      </p:sp>
    </p:spTree>
    <p:extLst>
      <p:ext uri="{BB962C8B-B14F-4D97-AF65-F5344CB8AC3E}">
        <p14:creationId xmlns:p14="http://schemas.microsoft.com/office/powerpoint/2010/main" val="229584283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54A2C55-0DC7-4CB1-A116-7A0935C7A8A7}" type="slidenum">
              <a:rPr lang="en-US" smtClean="0"/>
              <a:t>118</a:t>
            </a:fld>
            <a:endParaRPr lang="en-US"/>
          </a:p>
        </p:txBody>
      </p:sp>
    </p:spTree>
    <p:extLst>
      <p:ext uri="{BB962C8B-B14F-4D97-AF65-F5344CB8AC3E}">
        <p14:creationId xmlns:p14="http://schemas.microsoft.com/office/powerpoint/2010/main" val="13218019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6232F3F-CBEF-4B55-A5C0-D640E120DE6F}" type="slidenum">
              <a:rPr lang="en-US" smtClean="0"/>
              <a:t>119</a:t>
            </a:fld>
            <a:endParaRPr lang="en-US"/>
          </a:p>
        </p:txBody>
      </p:sp>
    </p:spTree>
    <p:extLst>
      <p:ext uri="{BB962C8B-B14F-4D97-AF65-F5344CB8AC3E}">
        <p14:creationId xmlns:p14="http://schemas.microsoft.com/office/powerpoint/2010/main" val="42438372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46C49B1-597B-4E49-812E-0FA5D3E880A8}" type="slidenum">
              <a:rPr lang="en-US" smtClean="0"/>
              <a:t>120</a:t>
            </a:fld>
            <a:endParaRPr lang="en-US"/>
          </a:p>
        </p:txBody>
      </p:sp>
    </p:spTree>
    <p:extLst>
      <p:ext uri="{BB962C8B-B14F-4D97-AF65-F5344CB8AC3E}">
        <p14:creationId xmlns:p14="http://schemas.microsoft.com/office/powerpoint/2010/main" val="201635771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8A6BCD3-A4E6-45D1-938E-1B930973AE9F}" type="slidenum">
              <a:rPr lang="en-US" smtClean="0"/>
              <a:t>121</a:t>
            </a:fld>
            <a:endParaRPr lang="en-US"/>
          </a:p>
        </p:txBody>
      </p:sp>
    </p:spTree>
    <p:extLst>
      <p:ext uri="{BB962C8B-B14F-4D97-AF65-F5344CB8AC3E}">
        <p14:creationId xmlns:p14="http://schemas.microsoft.com/office/powerpoint/2010/main" val="167745315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9E58396-C493-4219-9011-7C09FF2466F0}" type="slidenum">
              <a:rPr lang="en-US" smtClean="0"/>
              <a:t>122</a:t>
            </a:fld>
            <a:endParaRPr lang="en-US"/>
          </a:p>
        </p:txBody>
      </p:sp>
    </p:spTree>
    <p:extLst>
      <p:ext uri="{BB962C8B-B14F-4D97-AF65-F5344CB8AC3E}">
        <p14:creationId xmlns:p14="http://schemas.microsoft.com/office/powerpoint/2010/main" val="169891518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2F84F4F-38D4-4550-8FB7-169041DA77CE}" type="slidenum">
              <a:rPr lang="en-US" smtClean="0"/>
              <a:t>123</a:t>
            </a:fld>
            <a:endParaRPr lang="en-US"/>
          </a:p>
        </p:txBody>
      </p:sp>
    </p:spTree>
    <p:extLst>
      <p:ext uri="{BB962C8B-B14F-4D97-AF65-F5344CB8AC3E}">
        <p14:creationId xmlns:p14="http://schemas.microsoft.com/office/powerpoint/2010/main" val="371842465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974C591-576B-45CB-8E98-5040DEBAFDE1}" type="slidenum">
              <a:rPr lang="en-US" smtClean="0"/>
              <a:t>124</a:t>
            </a:fld>
            <a:endParaRPr lang="en-US"/>
          </a:p>
        </p:txBody>
      </p:sp>
    </p:spTree>
    <p:extLst>
      <p:ext uri="{BB962C8B-B14F-4D97-AF65-F5344CB8AC3E}">
        <p14:creationId xmlns:p14="http://schemas.microsoft.com/office/powerpoint/2010/main" val="6205210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539D5B9-839C-40C1-BAF4-513354A55C62}" type="slidenum">
              <a:rPr lang="en-US" smtClean="0"/>
              <a:t>15</a:t>
            </a:fld>
            <a:endParaRPr lang="en-US"/>
          </a:p>
        </p:txBody>
      </p:sp>
    </p:spTree>
    <p:extLst>
      <p:ext uri="{BB962C8B-B14F-4D97-AF65-F5344CB8AC3E}">
        <p14:creationId xmlns:p14="http://schemas.microsoft.com/office/powerpoint/2010/main" val="244904905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84DA983-21EB-4CE9-85D4-837635B1E5D2}" type="slidenum">
              <a:rPr lang="en-US" smtClean="0"/>
              <a:t>125</a:t>
            </a:fld>
            <a:endParaRPr lang="en-US"/>
          </a:p>
        </p:txBody>
      </p:sp>
    </p:spTree>
    <p:extLst>
      <p:ext uri="{BB962C8B-B14F-4D97-AF65-F5344CB8AC3E}">
        <p14:creationId xmlns:p14="http://schemas.microsoft.com/office/powerpoint/2010/main" val="44238203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658BD97-D595-4BB8-8326-F320B5352B4C}" type="slidenum">
              <a:rPr lang="en-US" smtClean="0"/>
              <a:t>126</a:t>
            </a:fld>
            <a:endParaRPr lang="en-US"/>
          </a:p>
        </p:txBody>
      </p:sp>
    </p:spTree>
    <p:extLst>
      <p:ext uri="{BB962C8B-B14F-4D97-AF65-F5344CB8AC3E}">
        <p14:creationId xmlns:p14="http://schemas.microsoft.com/office/powerpoint/2010/main" val="166801427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8873B4D-502C-4849-B595-1231EDAEE48C}" type="slidenum">
              <a:rPr lang="en-US" smtClean="0"/>
              <a:t>127</a:t>
            </a:fld>
            <a:endParaRPr lang="en-US"/>
          </a:p>
        </p:txBody>
      </p:sp>
    </p:spTree>
    <p:extLst>
      <p:ext uri="{BB962C8B-B14F-4D97-AF65-F5344CB8AC3E}">
        <p14:creationId xmlns:p14="http://schemas.microsoft.com/office/powerpoint/2010/main" val="365905139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88E1777C-EC63-455A-85CE-0333F400E5E5}" type="slidenum">
              <a:rPr lang="en-US" smtClean="0"/>
              <a:t>128</a:t>
            </a:fld>
            <a:endParaRPr lang="en-US"/>
          </a:p>
        </p:txBody>
      </p:sp>
    </p:spTree>
    <p:extLst>
      <p:ext uri="{BB962C8B-B14F-4D97-AF65-F5344CB8AC3E}">
        <p14:creationId xmlns:p14="http://schemas.microsoft.com/office/powerpoint/2010/main" val="186530588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09CCFA2-793D-4B29-9401-359A561E592D}" type="slidenum">
              <a:rPr lang="en-US" smtClean="0"/>
              <a:t>129</a:t>
            </a:fld>
            <a:endParaRPr lang="en-US"/>
          </a:p>
        </p:txBody>
      </p:sp>
    </p:spTree>
    <p:extLst>
      <p:ext uri="{BB962C8B-B14F-4D97-AF65-F5344CB8AC3E}">
        <p14:creationId xmlns:p14="http://schemas.microsoft.com/office/powerpoint/2010/main" val="288054426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F2EB4DE-FA2C-485A-8296-A4D1FD1454C6}" type="slidenum">
              <a:rPr lang="en-US" smtClean="0"/>
              <a:t>130</a:t>
            </a:fld>
            <a:endParaRPr lang="en-US"/>
          </a:p>
        </p:txBody>
      </p:sp>
    </p:spTree>
    <p:extLst>
      <p:ext uri="{BB962C8B-B14F-4D97-AF65-F5344CB8AC3E}">
        <p14:creationId xmlns:p14="http://schemas.microsoft.com/office/powerpoint/2010/main" val="199366903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78A77CC-A96A-4B2B-AC30-9444C820B1AB}" type="slidenum">
              <a:rPr lang="en-US" smtClean="0"/>
              <a:t>131</a:t>
            </a:fld>
            <a:endParaRPr lang="en-US"/>
          </a:p>
        </p:txBody>
      </p:sp>
    </p:spTree>
    <p:extLst>
      <p:ext uri="{BB962C8B-B14F-4D97-AF65-F5344CB8AC3E}">
        <p14:creationId xmlns:p14="http://schemas.microsoft.com/office/powerpoint/2010/main" val="258285320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E6EE887-96B6-43D3-BC1A-C9CB2C653195}" type="slidenum">
              <a:rPr lang="en-US" smtClean="0"/>
              <a:t>132</a:t>
            </a:fld>
            <a:endParaRPr lang="en-US"/>
          </a:p>
        </p:txBody>
      </p:sp>
    </p:spTree>
    <p:extLst>
      <p:ext uri="{BB962C8B-B14F-4D97-AF65-F5344CB8AC3E}">
        <p14:creationId xmlns:p14="http://schemas.microsoft.com/office/powerpoint/2010/main" val="46333239"/>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F0BA0A1-4FA2-409B-9E2D-A603B40F4A6D}" type="slidenum">
              <a:rPr lang="en-US" smtClean="0"/>
              <a:t>133</a:t>
            </a:fld>
            <a:endParaRPr lang="en-US"/>
          </a:p>
        </p:txBody>
      </p:sp>
    </p:spTree>
    <p:extLst>
      <p:ext uri="{BB962C8B-B14F-4D97-AF65-F5344CB8AC3E}">
        <p14:creationId xmlns:p14="http://schemas.microsoft.com/office/powerpoint/2010/main" val="232609681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399A887-08BD-4BDD-86DF-31800AF5955C}" type="slidenum">
              <a:rPr lang="en-US" smtClean="0"/>
              <a:t>134</a:t>
            </a:fld>
            <a:endParaRPr lang="en-US"/>
          </a:p>
        </p:txBody>
      </p:sp>
    </p:spTree>
    <p:extLst>
      <p:ext uri="{BB962C8B-B14F-4D97-AF65-F5344CB8AC3E}">
        <p14:creationId xmlns:p14="http://schemas.microsoft.com/office/powerpoint/2010/main" val="3469113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60A9013-0859-4DC6-8480-4745D57F63CC}" type="slidenum">
              <a:rPr lang="en-US" smtClean="0"/>
              <a:t>16</a:t>
            </a:fld>
            <a:endParaRPr lang="en-US"/>
          </a:p>
        </p:txBody>
      </p:sp>
    </p:spTree>
    <p:extLst>
      <p:ext uri="{BB962C8B-B14F-4D97-AF65-F5344CB8AC3E}">
        <p14:creationId xmlns:p14="http://schemas.microsoft.com/office/powerpoint/2010/main" val="318493433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C6EB67A-356A-4D6D-B295-2A39B644723B}" type="slidenum">
              <a:rPr lang="en-US" smtClean="0"/>
              <a:t>135</a:t>
            </a:fld>
            <a:endParaRPr lang="en-US"/>
          </a:p>
        </p:txBody>
      </p:sp>
    </p:spTree>
    <p:extLst>
      <p:ext uri="{BB962C8B-B14F-4D97-AF65-F5344CB8AC3E}">
        <p14:creationId xmlns:p14="http://schemas.microsoft.com/office/powerpoint/2010/main" val="4139155066"/>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D071659-4719-4112-9CAE-5E4D0CCA2AF9}" type="slidenum">
              <a:rPr lang="en-US" smtClean="0"/>
              <a:t>136</a:t>
            </a:fld>
            <a:endParaRPr lang="en-US"/>
          </a:p>
        </p:txBody>
      </p:sp>
    </p:spTree>
    <p:extLst>
      <p:ext uri="{BB962C8B-B14F-4D97-AF65-F5344CB8AC3E}">
        <p14:creationId xmlns:p14="http://schemas.microsoft.com/office/powerpoint/2010/main" val="775610474"/>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4CAE615-3E77-4E43-83E9-8AC0BDF31912}" type="slidenum">
              <a:rPr lang="en-US" smtClean="0"/>
              <a:t>137</a:t>
            </a:fld>
            <a:endParaRPr lang="en-US"/>
          </a:p>
        </p:txBody>
      </p:sp>
    </p:spTree>
    <p:extLst>
      <p:ext uri="{BB962C8B-B14F-4D97-AF65-F5344CB8AC3E}">
        <p14:creationId xmlns:p14="http://schemas.microsoft.com/office/powerpoint/2010/main" val="409463903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C08D7E0-0664-43D0-BD7C-9A6C761CC5AF}" type="slidenum">
              <a:rPr lang="en-US" smtClean="0"/>
              <a:t>138</a:t>
            </a:fld>
            <a:endParaRPr lang="en-US"/>
          </a:p>
        </p:txBody>
      </p:sp>
    </p:spTree>
    <p:extLst>
      <p:ext uri="{BB962C8B-B14F-4D97-AF65-F5344CB8AC3E}">
        <p14:creationId xmlns:p14="http://schemas.microsoft.com/office/powerpoint/2010/main" val="94562469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C4F8A74-DB01-4847-977D-8DD86D93D8F1}" type="slidenum">
              <a:rPr lang="en-US" smtClean="0"/>
              <a:t>139</a:t>
            </a:fld>
            <a:endParaRPr lang="en-US"/>
          </a:p>
        </p:txBody>
      </p:sp>
    </p:spTree>
    <p:extLst>
      <p:ext uri="{BB962C8B-B14F-4D97-AF65-F5344CB8AC3E}">
        <p14:creationId xmlns:p14="http://schemas.microsoft.com/office/powerpoint/2010/main" val="28030173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FBA5C51-2F94-43F4-9D41-8020F81AFF6D}" type="slidenum">
              <a:rPr lang="en-US" smtClean="0"/>
              <a:t>140</a:t>
            </a:fld>
            <a:endParaRPr lang="en-US"/>
          </a:p>
        </p:txBody>
      </p:sp>
    </p:spTree>
    <p:extLst>
      <p:ext uri="{BB962C8B-B14F-4D97-AF65-F5344CB8AC3E}">
        <p14:creationId xmlns:p14="http://schemas.microsoft.com/office/powerpoint/2010/main" val="421827569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8C3D8FF-9E7A-4F17-9ACC-8E2FB2C49F9E}" type="slidenum">
              <a:rPr lang="en-US" smtClean="0"/>
              <a:t>141</a:t>
            </a:fld>
            <a:endParaRPr lang="en-US"/>
          </a:p>
        </p:txBody>
      </p:sp>
    </p:spTree>
    <p:extLst>
      <p:ext uri="{BB962C8B-B14F-4D97-AF65-F5344CB8AC3E}">
        <p14:creationId xmlns:p14="http://schemas.microsoft.com/office/powerpoint/2010/main" val="302934869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60D0461-47C7-49F6-A46F-33783BD3BA10}" type="slidenum">
              <a:rPr lang="en-US" smtClean="0"/>
              <a:t>142</a:t>
            </a:fld>
            <a:endParaRPr lang="en-US"/>
          </a:p>
        </p:txBody>
      </p:sp>
    </p:spTree>
    <p:extLst>
      <p:ext uri="{BB962C8B-B14F-4D97-AF65-F5344CB8AC3E}">
        <p14:creationId xmlns:p14="http://schemas.microsoft.com/office/powerpoint/2010/main" val="3206652199"/>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86C7240D-1A67-423D-88C7-E51C0B4289FC}" type="slidenum">
              <a:rPr lang="en-US" smtClean="0"/>
              <a:t>143</a:t>
            </a:fld>
            <a:endParaRPr lang="en-US"/>
          </a:p>
        </p:txBody>
      </p:sp>
    </p:spTree>
    <p:extLst>
      <p:ext uri="{BB962C8B-B14F-4D97-AF65-F5344CB8AC3E}">
        <p14:creationId xmlns:p14="http://schemas.microsoft.com/office/powerpoint/2010/main" val="226559265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3BA0656-5398-4D8E-BC87-674FB68694F4}" type="slidenum">
              <a:rPr lang="en-US" smtClean="0"/>
              <a:t>144</a:t>
            </a:fld>
            <a:endParaRPr lang="en-US"/>
          </a:p>
        </p:txBody>
      </p:sp>
    </p:spTree>
    <p:extLst>
      <p:ext uri="{BB962C8B-B14F-4D97-AF65-F5344CB8AC3E}">
        <p14:creationId xmlns:p14="http://schemas.microsoft.com/office/powerpoint/2010/main" val="1668360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6D4F264-AB90-40A5-9824-803248586BC8}" type="slidenum">
              <a:rPr lang="en-US" smtClean="0"/>
              <a:t>17</a:t>
            </a:fld>
            <a:endParaRPr lang="en-US"/>
          </a:p>
        </p:txBody>
      </p:sp>
    </p:spTree>
    <p:extLst>
      <p:ext uri="{BB962C8B-B14F-4D97-AF65-F5344CB8AC3E}">
        <p14:creationId xmlns:p14="http://schemas.microsoft.com/office/powerpoint/2010/main" val="2017936378"/>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A9C7FA8-A0BF-414A-AF24-E29551D016B2}" type="slidenum">
              <a:rPr lang="en-US" smtClean="0"/>
              <a:t>145</a:t>
            </a:fld>
            <a:endParaRPr lang="en-US"/>
          </a:p>
        </p:txBody>
      </p:sp>
    </p:spTree>
    <p:extLst>
      <p:ext uri="{BB962C8B-B14F-4D97-AF65-F5344CB8AC3E}">
        <p14:creationId xmlns:p14="http://schemas.microsoft.com/office/powerpoint/2010/main" val="381424713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A38BFB9-BEAD-4451-A273-9DE706B02E6D}" type="slidenum">
              <a:rPr lang="en-US" smtClean="0"/>
              <a:t>146</a:t>
            </a:fld>
            <a:endParaRPr lang="en-US"/>
          </a:p>
        </p:txBody>
      </p:sp>
    </p:spTree>
    <p:extLst>
      <p:ext uri="{BB962C8B-B14F-4D97-AF65-F5344CB8AC3E}">
        <p14:creationId xmlns:p14="http://schemas.microsoft.com/office/powerpoint/2010/main" val="992227040"/>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3198E02-F302-4CD9-9CDE-2364FA0077D4}" type="slidenum">
              <a:rPr lang="en-US" smtClean="0"/>
              <a:t>147</a:t>
            </a:fld>
            <a:endParaRPr lang="en-US"/>
          </a:p>
        </p:txBody>
      </p:sp>
    </p:spTree>
    <p:extLst>
      <p:ext uri="{BB962C8B-B14F-4D97-AF65-F5344CB8AC3E}">
        <p14:creationId xmlns:p14="http://schemas.microsoft.com/office/powerpoint/2010/main" val="78951061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0692CC5-9A7E-46EF-9227-1FA95A172642}" type="slidenum">
              <a:rPr lang="en-US" smtClean="0"/>
              <a:t>148</a:t>
            </a:fld>
            <a:endParaRPr lang="en-US"/>
          </a:p>
        </p:txBody>
      </p:sp>
    </p:spTree>
    <p:extLst>
      <p:ext uri="{BB962C8B-B14F-4D97-AF65-F5344CB8AC3E}">
        <p14:creationId xmlns:p14="http://schemas.microsoft.com/office/powerpoint/2010/main" val="1533645060"/>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9DC00FB-5568-4955-B084-A0C015E8079F}" type="slidenum">
              <a:rPr lang="en-US" smtClean="0"/>
              <a:t>149</a:t>
            </a:fld>
            <a:endParaRPr lang="en-US"/>
          </a:p>
        </p:txBody>
      </p:sp>
    </p:spTree>
    <p:extLst>
      <p:ext uri="{BB962C8B-B14F-4D97-AF65-F5344CB8AC3E}">
        <p14:creationId xmlns:p14="http://schemas.microsoft.com/office/powerpoint/2010/main" val="177921693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143B505-FC43-47A3-890F-51ED9163F136}" type="slidenum">
              <a:rPr lang="en-US" smtClean="0"/>
              <a:t>150</a:t>
            </a:fld>
            <a:endParaRPr lang="en-US"/>
          </a:p>
        </p:txBody>
      </p:sp>
    </p:spTree>
    <p:extLst>
      <p:ext uri="{BB962C8B-B14F-4D97-AF65-F5344CB8AC3E}">
        <p14:creationId xmlns:p14="http://schemas.microsoft.com/office/powerpoint/2010/main" val="208454869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F98716E-276C-4EE2-A32C-D73915C7355C}" type="slidenum">
              <a:rPr lang="en-US" smtClean="0"/>
              <a:t>151</a:t>
            </a:fld>
            <a:endParaRPr lang="en-US"/>
          </a:p>
        </p:txBody>
      </p:sp>
    </p:spTree>
    <p:extLst>
      <p:ext uri="{BB962C8B-B14F-4D97-AF65-F5344CB8AC3E}">
        <p14:creationId xmlns:p14="http://schemas.microsoft.com/office/powerpoint/2010/main" val="1341825364"/>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400D34A-E2BE-439B-96F4-263F35BEE506}" type="slidenum">
              <a:rPr lang="en-US" smtClean="0"/>
              <a:t>152</a:t>
            </a:fld>
            <a:endParaRPr lang="en-US"/>
          </a:p>
        </p:txBody>
      </p:sp>
    </p:spTree>
    <p:extLst>
      <p:ext uri="{BB962C8B-B14F-4D97-AF65-F5344CB8AC3E}">
        <p14:creationId xmlns:p14="http://schemas.microsoft.com/office/powerpoint/2010/main" val="1448416119"/>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5823BC5-1843-46F9-AB6A-FFCA9BB7D187}" type="slidenum">
              <a:rPr lang="en-US" smtClean="0"/>
              <a:t>153</a:t>
            </a:fld>
            <a:endParaRPr lang="en-US"/>
          </a:p>
        </p:txBody>
      </p:sp>
    </p:spTree>
    <p:extLst>
      <p:ext uri="{BB962C8B-B14F-4D97-AF65-F5344CB8AC3E}">
        <p14:creationId xmlns:p14="http://schemas.microsoft.com/office/powerpoint/2010/main" val="282812102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D4F67C3-AFB8-4FEE-AB92-DD9B0DCC2B43}" type="slidenum">
              <a:rPr lang="en-US" smtClean="0"/>
              <a:t>154</a:t>
            </a:fld>
            <a:endParaRPr lang="en-US"/>
          </a:p>
        </p:txBody>
      </p:sp>
    </p:spTree>
    <p:extLst>
      <p:ext uri="{BB962C8B-B14F-4D97-AF65-F5344CB8AC3E}">
        <p14:creationId xmlns:p14="http://schemas.microsoft.com/office/powerpoint/2010/main" val="556570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B0C622B-378E-4FFE-BA0B-121D7556D376}" type="slidenum">
              <a:rPr lang="en-US" smtClean="0"/>
              <a:t>18</a:t>
            </a:fld>
            <a:endParaRPr lang="en-US"/>
          </a:p>
        </p:txBody>
      </p:sp>
    </p:spTree>
    <p:extLst>
      <p:ext uri="{BB962C8B-B14F-4D97-AF65-F5344CB8AC3E}">
        <p14:creationId xmlns:p14="http://schemas.microsoft.com/office/powerpoint/2010/main" val="390805391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F08A003-FE46-46B6-A94C-34FB2CB92E54}" type="slidenum">
              <a:rPr lang="en-US" smtClean="0"/>
              <a:t>169</a:t>
            </a:fld>
            <a:endParaRPr lang="en-US"/>
          </a:p>
        </p:txBody>
      </p:sp>
    </p:spTree>
    <p:extLst>
      <p:ext uri="{BB962C8B-B14F-4D97-AF65-F5344CB8AC3E}">
        <p14:creationId xmlns:p14="http://schemas.microsoft.com/office/powerpoint/2010/main" val="366632783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C960FA1-CB3C-461C-9F44-9DD94646D128}" type="slidenum">
              <a:rPr lang="en-US" smtClean="0"/>
              <a:t>170</a:t>
            </a:fld>
            <a:endParaRPr lang="en-US"/>
          </a:p>
        </p:txBody>
      </p:sp>
    </p:spTree>
    <p:extLst>
      <p:ext uri="{BB962C8B-B14F-4D97-AF65-F5344CB8AC3E}">
        <p14:creationId xmlns:p14="http://schemas.microsoft.com/office/powerpoint/2010/main" val="4018874350"/>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9C5B3C9-8100-4763-B6FC-4961EB9A7685}" type="slidenum">
              <a:rPr lang="en-US" smtClean="0"/>
              <a:t>171</a:t>
            </a:fld>
            <a:endParaRPr lang="en-US"/>
          </a:p>
        </p:txBody>
      </p:sp>
    </p:spTree>
    <p:extLst>
      <p:ext uri="{BB962C8B-B14F-4D97-AF65-F5344CB8AC3E}">
        <p14:creationId xmlns:p14="http://schemas.microsoft.com/office/powerpoint/2010/main" val="4139048148"/>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84CAF93-F48A-474D-A922-D9C9D5FCDD22}" type="slidenum">
              <a:rPr lang="en-US" smtClean="0"/>
              <a:t>172</a:t>
            </a:fld>
            <a:endParaRPr lang="en-US"/>
          </a:p>
        </p:txBody>
      </p:sp>
    </p:spTree>
    <p:extLst>
      <p:ext uri="{BB962C8B-B14F-4D97-AF65-F5344CB8AC3E}">
        <p14:creationId xmlns:p14="http://schemas.microsoft.com/office/powerpoint/2010/main" val="88775719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B4D53CD-4F80-4FE3-9EF5-6F0C91D44CBA}" type="slidenum">
              <a:rPr lang="en-US" smtClean="0"/>
              <a:t>173</a:t>
            </a:fld>
            <a:endParaRPr lang="en-US"/>
          </a:p>
        </p:txBody>
      </p:sp>
    </p:spTree>
    <p:extLst>
      <p:ext uri="{BB962C8B-B14F-4D97-AF65-F5344CB8AC3E}">
        <p14:creationId xmlns:p14="http://schemas.microsoft.com/office/powerpoint/2010/main" val="3683006885"/>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36CC99F-21DA-4B47-BE29-D0C99B9ACE31}" type="slidenum">
              <a:rPr lang="en-US" smtClean="0"/>
              <a:t>174</a:t>
            </a:fld>
            <a:endParaRPr lang="en-US"/>
          </a:p>
        </p:txBody>
      </p:sp>
    </p:spTree>
    <p:extLst>
      <p:ext uri="{BB962C8B-B14F-4D97-AF65-F5344CB8AC3E}">
        <p14:creationId xmlns:p14="http://schemas.microsoft.com/office/powerpoint/2010/main" val="373598351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C813C06-81F7-4B91-8204-198CAB4F6031}" type="slidenum">
              <a:rPr lang="en-US" smtClean="0"/>
              <a:t>175</a:t>
            </a:fld>
            <a:endParaRPr lang="en-US"/>
          </a:p>
        </p:txBody>
      </p:sp>
    </p:spTree>
    <p:extLst>
      <p:ext uri="{BB962C8B-B14F-4D97-AF65-F5344CB8AC3E}">
        <p14:creationId xmlns:p14="http://schemas.microsoft.com/office/powerpoint/2010/main" val="2472899492"/>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51CCCAD-4335-4EDA-A2CD-8A63AAF8AB42}" type="slidenum">
              <a:rPr lang="en-US" smtClean="0"/>
              <a:t>176</a:t>
            </a:fld>
            <a:endParaRPr lang="en-US"/>
          </a:p>
        </p:txBody>
      </p:sp>
    </p:spTree>
    <p:extLst>
      <p:ext uri="{BB962C8B-B14F-4D97-AF65-F5344CB8AC3E}">
        <p14:creationId xmlns:p14="http://schemas.microsoft.com/office/powerpoint/2010/main" val="2419699897"/>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421C496-752F-4F53-BC98-7D760BFF0ABC}" type="slidenum">
              <a:rPr lang="en-US" smtClean="0"/>
              <a:t>177</a:t>
            </a:fld>
            <a:endParaRPr lang="en-US"/>
          </a:p>
        </p:txBody>
      </p:sp>
    </p:spTree>
    <p:extLst>
      <p:ext uri="{BB962C8B-B14F-4D97-AF65-F5344CB8AC3E}">
        <p14:creationId xmlns:p14="http://schemas.microsoft.com/office/powerpoint/2010/main" val="98648828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929D65C-6131-48DE-B905-7A71B2C62D9C}" type="slidenum">
              <a:rPr lang="en-US" smtClean="0"/>
              <a:t>178</a:t>
            </a:fld>
            <a:endParaRPr lang="en-US"/>
          </a:p>
        </p:txBody>
      </p:sp>
    </p:spTree>
    <p:extLst>
      <p:ext uri="{BB962C8B-B14F-4D97-AF65-F5344CB8AC3E}">
        <p14:creationId xmlns:p14="http://schemas.microsoft.com/office/powerpoint/2010/main" val="3933854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FC424BA-0D3E-46D3-B6BD-E9995A573D39}" type="slidenum">
              <a:rPr lang="en-US" smtClean="0"/>
              <a:t>19</a:t>
            </a:fld>
            <a:endParaRPr lang="en-US"/>
          </a:p>
        </p:txBody>
      </p:sp>
    </p:spTree>
    <p:extLst>
      <p:ext uri="{BB962C8B-B14F-4D97-AF65-F5344CB8AC3E}">
        <p14:creationId xmlns:p14="http://schemas.microsoft.com/office/powerpoint/2010/main" val="388929794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0AE46B7-B96E-4E00-90AF-5E89F1C15BA4}" type="slidenum">
              <a:rPr lang="en-US" smtClean="0"/>
              <a:t>179</a:t>
            </a:fld>
            <a:endParaRPr lang="en-US"/>
          </a:p>
        </p:txBody>
      </p:sp>
    </p:spTree>
    <p:extLst>
      <p:ext uri="{BB962C8B-B14F-4D97-AF65-F5344CB8AC3E}">
        <p14:creationId xmlns:p14="http://schemas.microsoft.com/office/powerpoint/2010/main" val="408868355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FD6AE69-6829-4A0B-B71F-2B78E0600663}" type="slidenum">
              <a:rPr lang="en-US" smtClean="0"/>
              <a:t>180</a:t>
            </a:fld>
            <a:endParaRPr lang="en-US"/>
          </a:p>
        </p:txBody>
      </p:sp>
    </p:spTree>
    <p:extLst>
      <p:ext uri="{BB962C8B-B14F-4D97-AF65-F5344CB8AC3E}">
        <p14:creationId xmlns:p14="http://schemas.microsoft.com/office/powerpoint/2010/main" val="3255015715"/>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0F0FF2D-5FF0-4B36-AD31-3FEBA0274B8F}" type="slidenum">
              <a:rPr lang="en-US" smtClean="0"/>
              <a:t>181</a:t>
            </a:fld>
            <a:endParaRPr lang="en-US"/>
          </a:p>
        </p:txBody>
      </p:sp>
    </p:spTree>
    <p:extLst>
      <p:ext uri="{BB962C8B-B14F-4D97-AF65-F5344CB8AC3E}">
        <p14:creationId xmlns:p14="http://schemas.microsoft.com/office/powerpoint/2010/main" val="3373933937"/>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6B70A0B-43E2-49C6-96EB-9B7097928275}" type="slidenum">
              <a:rPr lang="en-US" smtClean="0"/>
              <a:t>182</a:t>
            </a:fld>
            <a:endParaRPr lang="en-US"/>
          </a:p>
        </p:txBody>
      </p:sp>
    </p:spTree>
    <p:extLst>
      <p:ext uri="{BB962C8B-B14F-4D97-AF65-F5344CB8AC3E}">
        <p14:creationId xmlns:p14="http://schemas.microsoft.com/office/powerpoint/2010/main" val="39773230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FFE1EAD-8B0F-4776-91A2-0E35D591C57F}" type="slidenum">
              <a:rPr lang="en-US" smtClean="0"/>
              <a:t>21</a:t>
            </a:fld>
            <a:endParaRPr lang="en-US"/>
          </a:p>
        </p:txBody>
      </p:sp>
    </p:spTree>
    <p:extLst>
      <p:ext uri="{BB962C8B-B14F-4D97-AF65-F5344CB8AC3E}">
        <p14:creationId xmlns:p14="http://schemas.microsoft.com/office/powerpoint/2010/main" val="2234339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B6F3045-9F2A-473B-B4FA-0974DE6E23F6}" type="slidenum">
              <a:rPr lang="en-US" smtClean="0"/>
              <a:t>22</a:t>
            </a:fld>
            <a:endParaRPr lang="en-US"/>
          </a:p>
        </p:txBody>
      </p:sp>
    </p:spTree>
    <p:extLst>
      <p:ext uri="{BB962C8B-B14F-4D97-AF65-F5344CB8AC3E}">
        <p14:creationId xmlns:p14="http://schemas.microsoft.com/office/powerpoint/2010/main" val="3146371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31B7323-2358-4231-8456-D0DAA530C584}" type="slidenum">
              <a:rPr lang="en-US" smtClean="0"/>
              <a:t>23</a:t>
            </a:fld>
            <a:endParaRPr lang="en-US"/>
          </a:p>
        </p:txBody>
      </p:sp>
    </p:spTree>
    <p:extLst>
      <p:ext uri="{BB962C8B-B14F-4D97-AF65-F5344CB8AC3E}">
        <p14:creationId xmlns:p14="http://schemas.microsoft.com/office/powerpoint/2010/main" val="2093675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C66024BB-AAAB-4148-B950-52FF29A1572F}" type="slidenum">
              <a:rPr lang="en-US" smtClean="0"/>
              <a:t>2</a:t>
            </a:fld>
            <a:endParaRPr lang="en-US" dirty="0"/>
          </a:p>
        </p:txBody>
      </p:sp>
    </p:spTree>
    <p:extLst>
      <p:ext uri="{BB962C8B-B14F-4D97-AF65-F5344CB8AC3E}">
        <p14:creationId xmlns:p14="http://schemas.microsoft.com/office/powerpoint/2010/main" val="3091395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29D7417-2F3C-4829-8B78-128EE529D66E}" type="slidenum">
              <a:rPr lang="en-US" smtClean="0"/>
              <a:t>24</a:t>
            </a:fld>
            <a:endParaRPr lang="en-US"/>
          </a:p>
        </p:txBody>
      </p:sp>
    </p:spTree>
    <p:extLst>
      <p:ext uri="{BB962C8B-B14F-4D97-AF65-F5344CB8AC3E}">
        <p14:creationId xmlns:p14="http://schemas.microsoft.com/office/powerpoint/2010/main" val="23278728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F3E6B83-33D9-4DEF-B3A5-FC4ABAF5EFAF}" type="slidenum">
              <a:rPr lang="en-US" smtClean="0"/>
              <a:t>25</a:t>
            </a:fld>
            <a:endParaRPr lang="en-US"/>
          </a:p>
        </p:txBody>
      </p:sp>
    </p:spTree>
    <p:extLst>
      <p:ext uri="{BB962C8B-B14F-4D97-AF65-F5344CB8AC3E}">
        <p14:creationId xmlns:p14="http://schemas.microsoft.com/office/powerpoint/2010/main" val="8859421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E41484F-EA0E-44EA-B3DA-8C039697A8CE}" type="slidenum">
              <a:rPr lang="en-US" smtClean="0"/>
              <a:t>26</a:t>
            </a:fld>
            <a:endParaRPr lang="en-US"/>
          </a:p>
        </p:txBody>
      </p:sp>
    </p:spTree>
    <p:extLst>
      <p:ext uri="{BB962C8B-B14F-4D97-AF65-F5344CB8AC3E}">
        <p14:creationId xmlns:p14="http://schemas.microsoft.com/office/powerpoint/2010/main" val="28171112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B1A8A2F-A825-41F9-AAAE-6537436017CB}" type="slidenum">
              <a:rPr lang="en-US" smtClean="0"/>
              <a:t>27</a:t>
            </a:fld>
            <a:endParaRPr lang="en-US"/>
          </a:p>
        </p:txBody>
      </p:sp>
    </p:spTree>
    <p:extLst>
      <p:ext uri="{BB962C8B-B14F-4D97-AF65-F5344CB8AC3E}">
        <p14:creationId xmlns:p14="http://schemas.microsoft.com/office/powerpoint/2010/main" val="18161480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E88D139-46B5-4542-BA41-7FDF5BD61AC1}" type="slidenum">
              <a:rPr lang="en-US" smtClean="0"/>
              <a:t>29</a:t>
            </a:fld>
            <a:endParaRPr lang="en-US"/>
          </a:p>
        </p:txBody>
      </p:sp>
    </p:spTree>
    <p:extLst>
      <p:ext uri="{BB962C8B-B14F-4D97-AF65-F5344CB8AC3E}">
        <p14:creationId xmlns:p14="http://schemas.microsoft.com/office/powerpoint/2010/main" val="7422773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E6A007E-BD0D-4E95-8BF2-82C32AF3433C}" type="slidenum">
              <a:rPr lang="en-US" smtClean="0"/>
              <a:t>30</a:t>
            </a:fld>
            <a:endParaRPr lang="en-US"/>
          </a:p>
        </p:txBody>
      </p:sp>
    </p:spTree>
    <p:extLst>
      <p:ext uri="{BB962C8B-B14F-4D97-AF65-F5344CB8AC3E}">
        <p14:creationId xmlns:p14="http://schemas.microsoft.com/office/powerpoint/2010/main" val="822588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61D96F7-2FEB-4BF7-A734-BFC031F5F6D8}" type="slidenum">
              <a:rPr lang="en-US" smtClean="0"/>
              <a:t>31</a:t>
            </a:fld>
            <a:endParaRPr lang="en-US"/>
          </a:p>
        </p:txBody>
      </p:sp>
    </p:spTree>
    <p:extLst>
      <p:ext uri="{BB962C8B-B14F-4D97-AF65-F5344CB8AC3E}">
        <p14:creationId xmlns:p14="http://schemas.microsoft.com/office/powerpoint/2010/main" val="37811729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6617134-B3B6-45D1-8BE1-B454B18FC999}" type="slidenum">
              <a:rPr lang="en-US" smtClean="0"/>
              <a:t>32</a:t>
            </a:fld>
            <a:endParaRPr lang="en-US"/>
          </a:p>
        </p:txBody>
      </p:sp>
    </p:spTree>
    <p:extLst>
      <p:ext uri="{BB962C8B-B14F-4D97-AF65-F5344CB8AC3E}">
        <p14:creationId xmlns:p14="http://schemas.microsoft.com/office/powerpoint/2010/main" val="33070251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BBABEAF-832D-4E08-A21E-DC3658B6E140}" type="slidenum">
              <a:rPr lang="en-US" smtClean="0"/>
              <a:t>33</a:t>
            </a:fld>
            <a:endParaRPr lang="en-US"/>
          </a:p>
        </p:txBody>
      </p:sp>
    </p:spTree>
    <p:extLst>
      <p:ext uri="{BB962C8B-B14F-4D97-AF65-F5344CB8AC3E}">
        <p14:creationId xmlns:p14="http://schemas.microsoft.com/office/powerpoint/2010/main" val="21317791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BDD367-66C8-419A-9159-63C6F8275F9E}" type="slidenum">
              <a:rPr lang="en-US" smtClean="0"/>
              <a:t>34</a:t>
            </a:fld>
            <a:endParaRPr lang="en-US"/>
          </a:p>
        </p:txBody>
      </p:sp>
    </p:spTree>
    <p:extLst>
      <p:ext uri="{BB962C8B-B14F-4D97-AF65-F5344CB8AC3E}">
        <p14:creationId xmlns:p14="http://schemas.microsoft.com/office/powerpoint/2010/main" val="525470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2CE95A4A-4231-45D9-89BD-C900A372E79B}" type="slidenum">
              <a:rPr lang="en-US" smtClean="0"/>
              <a:t>3</a:t>
            </a:fld>
            <a:endParaRPr lang="en-US" dirty="0"/>
          </a:p>
        </p:txBody>
      </p:sp>
    </p:spTree>
    <p:extLst>
      <p:ext uri="{BB962C8B-B14F-4D97-AF65-F5344CB8AC3E}">
        <p14:creationId xmlns:p14="http://schemas.microsoft.com/office/powerpoint/2010/main" val="12214572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E0F56E9-2549-48A7-80E1-67AAB5B22A47}" type="slidenum">
              <a:rPr lang="en-US" smtClean="0"/>
              <a:t>35</a:t>
            </a:fld>
            <a:endParaRPr lang="en-US"/>
          </a:p>
        </p:txBody>
      </p:sp>
    </p:spTree>
    <p:extLst>
      <p:ext uri="{BB962C8B-B14F-4D97-AF65-F5344CB8AC3E}">
        <p14:creationId xmlns:p14="http://schemas.microsoft.com/office/powerpoint/2010/main" val="28411774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B037D4D-C5DA-4F1F-A633-2E733BB0772B}" type="slidenum">
              <a:rPr lang="en-US" smtClean="0"/>
              <a:t>36</a:t>
            </a:fld>
            <a:endParaRPr lang="en-US"/>
          </a:p>
        </p:txBody>
      </p:sp>
    </p:spTree>
    <p:extLst>
      <p:ext uri="{BB962C8B-B14F-4D97-AF65-F5344CB8AC3E}">
        <p14:creationId xmlns:p14="http://schemas.microsoft.com/office/powerpoint/2010/main" val="26881348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3EB86EC-AE0B-4CF5-B20C-D8D8F00D7036}" type="slidenum">
              <a:rPr lang="en-US" smtClean="0"/>
              <a:t>37</a:t>
            </a:fld>
            <a:endParaRPr lang="en-US"/>
          </a:p>
        </p:txBody>
      </p:sp>
    </p:spTree>
    <p:extLst>
      <p:ext uri="{BB962C8B-B14F-4D97-AF65-F5344CB8AC3E}">
        <p14:creationId xmlns:p14="http://schemas.microsoft.com/office/powerpoint/2010/main" val="5859556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5838200-B523-44FD-9683-BD9E047E74BC}" type="slidenum">
              <a:rPr lang="en-US" smtClean="0"/>
              <a:t>38</a:t>
            </a:fld>
            <a:endParaRPr lang="en-US"/>
          </a:p>
        </p:txBody>
      </p:sp>
    </p:spTree>
    <p:extLst>
      <p:ext uri="{BB962C8B-B14F-4D97-AF65-F5344CB8AC3E}">
        <p14:creationId xmlns:p14="http://schemas.microsoft.com/office/powerpoint/2010/main" val="6391932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FB4334A-3B22-454B-BF3D-9DAF07AE4767}" type="slidenum">
              <a:rPr lang="en-US" smtClean="0"/>
              <a:t>39</a:t>
            </a:fld>
            <a:endParaRPr lang="en-US"/>
          </a:p>
        </p:txBody>
      </p:sp>
    </p:spTree>
    <p:extLst>
      <p:ext uri="{BB962C8B-B14F-4D97-AF65-F5344CB8AC3E}">
        <p14:creationId xmlns:p14="http://schemas.microsoft.com/office/powerpoint/2010/main" val="37200945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08B000-D6D4-45D3-A017-2EF403F75EF5}" type="slidenum">
              <a:rPr lang="en-US" smtClean="0"/>
              <a:t>40</a:t>
            </a:fld>
            <a:endParaRPr lang="en-US"/>
          </a:p>
        </p:txBody>
      </p:sp>
    </p:spTree>
    <p:extLst>
      <p:ext uri="{BB962C8B-B14F-4D97-AF65-F5344CB8AC3E}">
        <p14:creationId xmlns:p14="http://schemas.microsoft.com/office/powerpoint/2010/main" val="16951644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B55B8F0-8F52-4BCA-962A-6EF4BF6762BE}" type="slidenum">
              <a:rPr lang="en-US" smtClean="0"/>
              <a:t>41</a:t>
            </a:fld>
            <a:endParaRPr lang="en-US"/>
          </a:p>
        </p:txBody>
      </p:sp>
    </p:spTree>
    <p:extLst>
      <p:ext uri="{BB962C8B-B14F-4D97-AF65-F5344CB8AC3E}">
        <p14:creationId xmlns:p14="http://schemas.microsoft.com/office/powerpoint/2010/main" val="2398430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EC88D78-F6D7-45CD-8B9E-82371017EC77}" type="slidenum">
              <a:rPr lang="en-US" smtClean="0"/>
              <a:t>42</a:t>
            </a:fld>
            <a:endParaRPr lang="en-US"/>
          </a:p>
        </p:txBody>
      </p:sp>
    </p:spTree>
    <p:extLst>
      <p:ext uri="{BB962C8B-B14F-4D97-AF65-F5344CB8AC3E}">
        <p14:creationId xmlns:p14="http://schemas.microsoft.com/office/powerpoint/2010/main" val="11595632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1EC85DC-3D7A-466F-986B-50E3611DCA64}" type="slidenum">
              <a:rPr lang="en-US" smtClean="0"/>
              <a:t>43</a:t>
            </a:fld>
            <a:endParaRPr lang="en-US"/>
          </a:p>
        </p:txBody>
      </p:sp>
    </p:spTree>
    <p:extLst>
      <p:ext uri="{BB962C8B-B14F-4D97-AF65-F5344CB8AC3E}">
        <p14:creationId xmlns:p14="http://schemas.microsoft.com/office/powerpoint/2010/main" val="3440761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9D6E754-94BD-44F0-94F7-6FE500E9937E}" type="slidenum">
              <a:rPr lang="en-US" smtClean="0"/>
              <a:t>44</a:t>
            </a:fld>
            <a:endParaRPr lang="en-US"/>
          </a:p>
        </p:txBody>
      </p:sp>
    </p:spTree>
    <p:extLst>
      <p:ext uri="{BB962C8B-B14F-4D97-AF65-F5344CB8AC3E}">
        <p14:creationId xmlns:p14="http://schemas.microsoft.com/office/powerpoint/2010/main" val="3304708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CC4AA1C-05C8-468B-A413-08FB6546F720}" type="slidenum">
              <a:rPr lang="en-US" smtClean="0"/>
              <a:t>5</a:t>
            </a:fld>
            <a:endParaRPr lang="en-US"/>
          </a:p>
        </p:txBody>
      </p:sp>
    </p:spTree>
    <p:extLst>
      <p:ext uri="{BB962C8B-B14F-4D97-AF65-F5344CB8AC3E}">
        <p14:creationId xmlns:p14="http://schemas.microsoft.com/office/powerpoint/2010/main" val="3163101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7552D8B-4ACD-447E-A0CC-B6209E1DBF14}" type="slidenum">
              <a:rPr lang="en-US" smtClean="0"/>
              <a:t>45</a:t>
            </a:fld>
            <a:endParaRPr lang="en-US"/>
          </a:p>
        </p:txBody>
      </p:sp>
    </p:spTree>
    <p:extLst>
      <p:ext uri="{BB962C8B-B14F-4D97-AF65-F5344CB8AC3E}">
        <p14:creationId xmlns:p14="http://schemas.microsoft.com/office/powerpoint/2010/main" val="2106908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E0C677A-B076-4781-99E4-910A0FE890C6}" type="slidenum">
              <a:rPr lang="en-US" smtClean="0"/>
              <a:t>46</a:t>
            </a:fld>
            <a:endParaRPr lang="en-US"/>
          </a:p>
        </p:txBody>
      </p:sp>
    </p:spTree>
    <p:extLst>
      <p:ext uri="{BB962C8B-B14F-4D97-AF65-F5344CB8AC3E}">
        <p14:creationId xmlns:p14="http://schemas.microsoft.com/office/powerpoint/2010/main" val="11861445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C971BEA-60BB-4423-B966-E7082EF7BEDF}" type="slidenum">
              <a:rPr lang="en-US" smtClean="0"/>
              <a:t>47</a:t>
            </a:fld>
            <a:endParaRPr lang="en-US"/>
          </a:p>
        </p:txBody>
      </p:sp>
    </p:spTree>
    <p:extLst>
      <p:ext uri="{BB962C8B-B14F-4D97-AF65-F5344CB8AC3E}">
        <p14:creationId xmlns:p14="http://schemas.microsoft.com/office/powerpoint/2010/main" val="42812003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DC9C5BE-C3AC-40E9-855E-4FDC4A8AF4C9}" type="slidenum">
              <a:rPr lang="en-US" smtClean="0"/>
              <a:t>48</a:t>
            </a:fld>
            <a:endParaRPr lang="en-US"/>
          </a:p>
        </p:txBody>
      </p:sp>
    </p:spTree>
    <p:extLst>
      <p:ext uri="{BB962C8B-B14F-4D97-AF65-F5344CB8AC3E}">
        <p14:creationId xmlns:p14="http://schemas.microsoft.com/office/powerpoint/2010/main" val="23376994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60F6E7F-5C9F-48FB-B5E1-A45265F88AAD}" type="slidenum">
              <a:rPr lang="en-US" smtClean="0"/>
              <a:t>49</a:t>
            </a:fld>
            <a:endParaRPr lang="en-US"/>
          </a:p>
        </p:txBody>
      </p:sp>
    </p:spTree>
    <p:extLst>
      <p:ext uri="{BB962C8B-B14F-4D97-AF65-F5344CB8AC3E}">
        <p14:creationId xmlns:p14="http://schemas.microsoft.com/office/powerpoint/2010/main" val="88691646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726D73E-F2C4-4CC2-AB2C-11ADCCDDB66B}" type="slidenum">
              <a:rPr lang="en-US" smtClean="0"/>
              <a:t>50</a:t>
            </a:fld>
            <a:endParaRPr lang="en-US"/>
          </a:p>
        </p:txBody>
      </p:sp>
    </p:spTree>
    <p:extLst>
      <p:ext uri="{BB962C8B-B14F-4D97-AF65-F5344CB8AC3E}">
        <p14:creationId xmlns:p14="http://schemas.microsoft.com/office/powerpoint/2010/main" val="365300651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A4F08EB-F1F5-458E-8177-1A39711A0369}" type="slidenum">
              <a:rPr lang="en-US" smtClean="0"/>
              <a:t>51</a:t>
            </a:fld>
            <a:endParaRPr lang="en-US"/>
          </a:p>
        </p:txBody>
      </p:sp>
    </p:spTree>
    <p:extLst>
      <p:ext uri="{BB962C8B-B14F-4D97-AF65-F5344CB8AC3E}">
        <p14:creationId xmlns:p14="http://schemas.microsoft.com/office/powerpoint/2010/main" val="34273176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43CDFF6-3882-4060-BFDD-143E818B45D1}" type="slidenum">
              <a:rPr lang="en-US" smtClean="0"/>
              <a:t>52</a:t>
            </a:fld>
            <a:endParaRPr lang="en-US"/>
          </a:p>
        </p:txBody>
      </p:sp>
    </p:spTree>
    <p:extLst>
      <p:ext uri="{BB962C8B-B14F-4D97-AF65-F5344CB8AC3E}">
        <p14:creationId xmlns:p14="http://schemas.microsoft.com/office/powerpoint/2010/main" val="152868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0A1B6A9-8935-46C2-9169-82BBD3494519}" type="slidenum">
              <a:rPr lang="en-US" smtClean="0"/>
              <a:t>53</a:t>
            </a:fld>
            <a:endParaRPr lang="en-US"/>
          </a:p>
        </p:txBody>
      </p:sp>
    </p:spTree>
    <p:extLst>
      <p:ext uri="{BB962C8B-B14F-4D97-AF65-F5344CB8AC3E}">
        <p14:creationId xmlns:p14="http://schemas.microsoft.com/office/powerpoint/2010/main" val="32351133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A3CCFF8-CFB8-4A75-A9F2-D18AA1CDDBB7}" type="slidenum">
              <a:rPr lang="en-US" smtClean="0"/>
              <a:t>54</a:t>
            </a:fld>
            <a:endParaRPr lang="en-US"/>
          </a:p>
        </p:txBody>
      </p:sp>
    </p:spTree>
    <p:extLst>
      <p:ext uri="{BB962C8B-B14F-4D97-AF65-F5344CB8AC3E}">
        <p14:creationId xmlns:p14="http://schemas.microsoft.com/office/powerpoint/2010/main" val="358649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06B8729E-FCF4-4322-9028-EEBFD367E846}" type="slidenum">
              <a:rPr lang="en-US" smtClean="0"/>
              <a:t>8</a:t>
            </a:fld>
            <a:endParaRPr lang="en-US"/>
          </a:p>
        </p:txBody>
      </p:sp>
    </p:spTree>
    <p:extLst>
      <p:ext uri="{BB962C8B-B14F-4D97-AF65-F5344CB8AC3E}">
        <p14:creationId xmlns:p14="http://schemas.microsoft.com/office/powerpoint/2010/main" val="190907633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326878B-887B-4710-BBDA-E6B51804FBA7}" type="slidenum">
              <a:rPr lang="en-US" smtClean="0"/>
              <a:t>55</a:t>
            </a:fld>
            <a:endParaRPr lang="en-US"/>
          </a:p>
        </p:txBody>
      </p:sp>
    </p:spTree>
    <p:extLst>
      <p:ext uri="{BB962C8B-B14F-4D97-AF65-F5344CB8AC3E}">
        <p14:creationId xmlns:p14="http://schemas.microsoft.com/office/powerpoint/2010/main" val="334403323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FA9716A-C45A-4756-96E9-E915BA754EC7}" type="slidenum">
              <a:rPr lang="en-US" smtClean="0"/>
              <a:t>56</a:t>
            </a:fld>
            <a:endParaRPr lang="en-US"/>
          </a:p>
        </p:txBody>
      </p:sp>
    </p:spTree>
    <p:extLst>
      <p:ext uri="{BB962C8B-B14F-4D97-AF65-F5344CB8AC3E}">
        <p14:creationId xmlns:p14="http://schemas.microsoft.com/office/powerpoint/2010/main" val="28231746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A4CDDD4-3FC9-4563-8608-AEC4F763AD9F}" type="slidenum">
              <a:rPr lang="en-US" smtClean="0"/>
              <a:t>57</a:t>
            </a:fld>
            <a:endParaRPr lang="en-US"/>
          </a:p>
        </p:txBody>
      </p:sp>
    </p:spTree>
    <p:extLst>
      <p:ext uri="{BB962C8B-B14F-4D97-AF65-F5344CB8AC3E}">
        <p14:creationId xmlns:p14="http://schemas.microsoft.com/office/powerpoint/2010/main" val="321864937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B28FC28-D385-44E0-A1DC-93705A261C31}" type="slidenum">
              <a:rPr lang="en-US" smtClean="0"/>
              <a:t>58</a:t>
            </a:fld>
            <a:endParaRPr lang="en-US"/>
          </a:p>
        </p:txBody>
      </p:sp>
    </p:spTree>
    <p:extLst>
      <p:ext uri="{BB962C8B-B14F-4D97-AF65-F5344CB8AC3E}">
        <p14:creationId xmlns:p14="http://schemas.microsoft.com/office/powerpoint/2010/main" val="1605162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9487F06-8A53-4A81-878C-93EE61223365}" type="slidenum">
              <a:rPr lang="en-US" smtClean="0"/>
              <a:t>59</a:t>
            </a:fld>
            <a:endParaRPr lang="en-US"/>
          </a:p>
        </p:txBody>
      </p:sp>
    </p:spTree>
    <p:extLst>
      <p:ext uri="{BB962C8B-B14F-4D97-AF65-F5344CB8AC3E}">
        <p14:creationId xmlns:p14="http://schemas.microsoft.com/office/powerpoint/2010/main" val="36126231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B33B75B-D2E7-4578-BE7B-9A68831B3D70}" type="slidenum">
              <a:rPr lang="en-US" smtClean="0"/>
              <a:t>60</a:t>
            </a:fld>
            <a:endParaRPr lang="en-US"/>
          </a:p>
        </p:txBody>
      </p:sp>
    </p:spTree>
    <p:extLst>
      <p:ext uri="{BB962C8B-B14F-4D97-AF65-F5344CB8AC3E}">
        <p14:creationId xmlns:p14="http://schemas.microsoft.com/office/powerpoint/2010/main" val="37630294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E0454FD-28EA-42C1-863F-1ADF75879BA9}" type="slidenum">
              <a:rPr lang="en-US" smtClean="0"/>
              <a:t>61</a:t>
            </a:fld>
            <a:endParaRPr lang="en-US"/>
          </a:p>
        </p:txBody>
      </p:sp>
    </p:spTree>
    <p:extLst>
      <p:ext uri="{BB962C8B-B14F-4D97-AF65-F5344CB8AC3E}">
        <p14:creationId xmlns:p14="http://schemas.microsoft.com/office/powerpoint/2010/main" val="251228164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AD3D8D7-1FDA-4F20-8477-8AD4FC965B00}" type="slidenum">
              <a:rPr lang="en-US" smtClean="0"/>
              <a:t>62</a:t>
            </a:fld>
            <a:endParaRPr lang="en-US"/>
          </a:p>
        </p:txBody>
      </p:sp>
    </p:spTree>
    <p:extLst>
      <p:ext uri="{BB962C8B-B14F-4D97-AF65-F5344CB8AC3E}">
        <p14:creationId xmlns:p14="http://schemas.microsoft.com/office/powerpoint/2010/main" val="117426742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8FB399C-A2B6-4FBA-971E-0C1E04EFE672}" type="slidenum">
              <a:rPr lang="en-US" smtClean="0"/>
              <a:t>63</a:t>
            </a:fld>
            <a:endParaRPr lang="en-US"/>
          </a:p>
        </p:txBody>
      </p:sp>
    </p:spTree>
    <p:extLst>
      <p:ext uri="{BB962C8B-B14F-4D97-AF65-F5344CB8AC3E}">
        <p14:creationId xmlns:p14="http://schemas.microsoft.com/office/powerpoint/2010/main" val="15327507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EEDA3B2-2F20-4D55-973D-2F1F3AA005B3}" type="slidenum">
              <a:rPr lang="en-US" smtClean="0"/>
              <a:t>64</a:t>
            </a:fld>
            <a:endParaRPr lang="en-US"/>
          </a:p>
        </p:txBody>
      </p:sp>
    </p:spTree>
    <p:extLst>
      <p:ext uri="{BB962C8B-B14F-4D97-AF65-F5344CB8AC3E}">
        <p14:creationId xmlns:p14="http://schemas.microsoft.com/office/powerpoint/2010/main" val="908968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81959E14-68BF-45CD-9D92-E595F0CC549B}" type="slidenum">
              <a:rPr lang="en-US" smtClean="0"/>
              <a:t>9</a:t>
            </a:fld>
            <a:endParaRPr lang="en-US" dirty="0"/>
          </a:p>
        </p:txBody>
      </p:sp>
    </p:spTree>
    <p:extLst>
      <p:ext uri="{BB962C8B-B14F-4D97-AF65-F5344CB8AC3E}">
        <p14:creationId xmlns:p14="http://schemas.microsoft.com/office/powerpoint/2010/main" val="10404267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51D4B29-CEF4-49A9-9D7B-7CF6F56C77A6}" type="slidenum">
              <a:rPr lang="en-US" smtClean="0"/>
              <a:t>65</a:t>
            </a:fld>
            <a:endParaRPr lang="en-US"/>
          </a:p>
        </p:txBody>
      </p:sp>
    </p:spTree>
    <p:extLst>
      <p:ext uri="{BB962C8B-B14F-4D97-AF65-F5344CB8AC3E}">
        <p14:creationId xmlns:p14="http://schemas.microsoft.com/office/powerpoint/2010/main" val="216440176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2664E0B-C48A-4188-AE24-37AB92E1BF5E}" type="slidenum">
              <a:rPr lang="en-US" smtClean="0"/>
              <a:t>66</a:t>
            </a:fld>
            <a:endParaRPr lang="en-US"/>
          </a:p>
        </p:txBody>
      </p:sp>
    </p:spTree>
    <p:extLst>
      <p:ext uri="{BB962C8B-B14F-4D97-AF65-F5344CB8AC3E}">
        <p14:creationId xmlns:p14="http://schemas.microsoft.com/office/powerpoint/2010/main" val="30492845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314F4B7-0ECA-4451-BB48-0AA2807F4E1F}" type="slidenum">
              <a:rPr lang="en-US" smtClean="0"/>
              <a:t>67</a:t>
            </a:fld>
            <a:endParaRPr lang="en-US"/>
          </a:p>
        </p:txBody>
      </p:sp>
    </p:spTree>
    <p:extLst>
      <p:ext uri="{BB962C8B-B14F-4D97-AF65-F5344CB8AC3E}">
        <p14:creationId xmlns:p14="http://schemas.microsoft.com/office/powerpoint/2010/main" val="371687078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4F2D85D-062C-4291-BA96-E41B2789BC8F}" type="slidenum">
              <a:rPr lang="en-US" smtClean="0"/>
              <a:t>68</a:t>
            </a:fld>
            <a:endParaRPr lang="en-US"/>
          </a:p>
        </p:txBody>
      </p:sp>
    </p:spTree>
    <p:extLst>
      <p:ext uri="{BB962C8B-B14F-4D97-AF65-F5344CB8AC3E}">
        <p14:creationId xmlns:p14="http://schemas.microsoft.com/office/powerpoint/2010/main" val="249761798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44B2A28-8545-495A-BCFC-C49611AA2330}" type="slidenum">
              <a:rPr lang="en-US" smtClean="0"/>
              <a:t>69</a:t>
            </a:fld>
            <a:endParaRPr lang="en-US"/>
          </a:p>
        </p:txBody>
      </p:sp>
    </p:spTree>
    <p:extLst>
      <p:ext uri="{BB962C8B-B14F-4D97-AF65-F5344CB8AC3E}">
        <p14:creationId xmlns:p14="http://schemas.microsoft.com/office/powerpoint/2010/main" val="101291262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9B243DC-3EBB-47E8-A25C-1EEEA652087E}" type="slidenum">
              <a:rPr lang="en-US" smtClean="0"/>
              <a:t>70</a:t>
            </a:fld>
            <a:endParaRPr lang="en-US"/>
          </a:p>
        </p:txBody>
      </p:sp>
    </p:spTree>
    <p:extLst>
      <p:ext uri="{BB962C8B-B14F-4D97-AF65-F5344CB8AC3E}">
        <p14:creationId xmlns:p14="http://schemas.microsoft.com/office/powerpoint/2010/main" val="372786382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1E7E7BD-19E1-49FE-B503-82200AEFB62B}" type="slidenum">
              <a:rPr lang="en-US" smtClean="0"/>
              <a:t>71</a:t>
            </a:fld>
            <a:endParaRPr lang="en-US"/>
          </a:p>
        </p:txBody>
      </p:sp>
    </p:spTree>
    <p:extLst>
      <p:ext uri="{BB962C8B-B14F-4D97-AF65-F5344CB8AC3E}">
        <p14:creationId xmlns:p14="http://schemas.microsoft.com/office/powerpoint/2010/main" val="11178412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08F170B-04DB-4450-AFDC-B4A430D62F86}" type="slidenum">
              <a:rPr lang="en-US" smtClean="0"/>
              <a:t>72</a:t>
            </a:fld>
            <a:endParaRPr lang="en-US"/>
          </a:p>
        </p:txBody>
      </p:sp>
    </p:spTree>
    <p:extLst>
      <p:ext uri="{BB962C8B-B14F-4D97-AF65-F5344CB8AC3E}">
        <p14:creationId xmlns:p14="http://schemas.microsoft.com/office/powerpoint/2010/main" val="115566255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BCEA37F-C752-4C65-97B0-5EF42A3A52BA}" type="slidenum">
              <a:rPr lang="en-US" smtClean="0"/>
              <a:t>73</a:t>
            </a:fld>
            <a:endParaRPr lang="en-US"/>
          </a:p>
        </p:txBody>
      </p:sp>
    </p:spTree>
    <p:extLst>
      <p:ext uri="{BB962C8B-B14F-4D97-AF65-F5344CB8AC3E}">
        <p14:creationId xmlns:p14="http://schemas.microsoft.com/office/powerpoint/2010/main" val="10311485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79A2D03-9997-4DBF-9299-EDDB00522171}" type="slidenum">
              <a:rPr lang="en-US" smtClean="0"/>
              <a:t>74</a:t>
            </a:fld>
            <a:endParaRPr lang="en-US"/>
          </a:p>
        </p:txBody>
      </p:sp>
    </p:spTree>
    <p:extLst>
      <p:ext uri="{BB962C8B-B14F-4D97-AF65-F5344CB8AC3E}">
        <p14:creationId xmlns:p14="http://schemas.microsoft.com/office/powerpoint/2010/main" val="2362124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EE7383A-E1D6-4B9E-B710-B71D8E6BF44B}" type="slidenum">
              <a:rPr lang="en-US" smtClean="0"/>
              <a:t>10</a:t>
            </a:fld>
            <a:endParaRPr lang="en-US"/>
          </a:p>
        </p:txBody>
      </p:sp>
    </p:spTree>
    <p:extLst>
      <p:ext uri="{BB962C8B-B14F-4D97-AF65-F5344CB8AC3E}">
        <p14:creationId xmlns:p14="http://schemas.microsoft.com/office/powerpoint/2010/main" val="25732906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21A8E78-6CC2-4FF9-AA0D-10F0BAABE382}" type="slidenum">
              <a:rPr lang="en-US" smtClean="0"/>
              <a:t>75</a:t>
            </a:fld>
            <a:endParaRPr lang="en-US"/>
          </a:p>
        </p:txBody>
      </p:sp>
    </p:spTree>
    <p:extLst>
      <p:ext uri="{BB962C8B-B14F-4D97-AF65-F5344CB8AC3E}">
        <p14:creationId xmlns:p14="http://schemas.microsoft.com/office/powerpoint/2010/main" val="35033801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4370FC5-F614-480E-B7C7-08F40D3D6D2A}" type="slidenum">
              <a:rPr lang="en-US" smtClean="0"/>
              <a:t>76</a:t>
            </a:fld>
            <a:endParaRPr lang="en-US"/>
          </a:p>
        </p:txBody>
      </p:sp>
    </p:spTree>
    <p:extLst>
      <p:ext uri="{BB962C8B-B14F-4D97-AF65-F5344CB8AC3E}">
        <p14:creationId xmlns:p14="http://schemas.microsoft.com/office/powerpoint/2010/main" val="374946735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0056E9E-8DE3-4AB9-B26F-7729E8AB7F0F}" type="slidenum">
              <a:rPr lang="en-US" smtClean="0"/>
              <a:t>77</a:t>
            </a:fld>
            <a:endParaRPr lang="en-US"/>
          </a:p>
        </p:txBody>
      </p:sp>
    </p:spTree>
    <p:extLst>
      <p:ext uri="{BB962C8B-B14F-4D97-AF65-F5344CB8AC3E}">
        <p14:creationId xmlns:p14="http://schemas.microsoft.com/office/powerpoint/2010/main" val="163411361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6B91F8C-C140-4443-A19E-371BCB32539D}" type="slidenum">
              <a:rPr lang="en-US" smtClean="0"/>
              <a:t>78</a:t>
            </a:fld>
            <a:endParaRPr lang="en-US"/>
          </a:p>
        </p:txBody>
      </p:sp>
    </p:spTree>
    <p:extLst>
      <p:ext uri="{BB962C8B-B14F-4D97-AF65-F5344CB8AC3E}">
        <p14:creationId xmlns:p14="http://schemas.microsoft.com/office/powerpoint/2010/main" val="39002385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F2A7E5E-5CE3-42F1-9A0A-37CD4DF47AB2}" type="slidenum">
              <a:rPr lang="en-US" smtClean="0"/>
              <a:t>79</a:t>
            </a:fld>
            <a:endParaRPr lang="en-US"/>
          </a:p>
        </p:txBody>
      </p:sp>
    </p:spTree>
    <p:extLst>
      <p:ext uri="{BB962C8B-B14F-4D97-AF65-F5344CB8AC3E}">
        <p14:creationId xmlns:p14="http://schemas.microsoft.com/office/powerpoint/2010/main" val="33540503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7F588ACC-F845-438A-BBF5-3D6979F43D38}" type="slidenum">
              <a:rPr lang="en-US" smtClean="0"/>
              <a:t>80</a:t>
            </a:fld>
            <a:endParaRPr lang="en-US"/>
          </a:p>
        </p:txBody>
      </p:sp>
    </p:spTree>
    <p:extLst>
      <p:ext uri="{BB962C8B-B14F-4D97-AF65-F5344CB8AC3E}">
        <p14:creationId xmlns:p14="http://schemas.microsoft.com/office/powerpoint/2010/main" val="23455723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83E3E1DB-04CA-466C-BE18-8DF651279FB3}" type="slidenum">
              <a:rPr lang="en-US" smtClean="0"/>
              <a:t>81</a:t>
            </a:fld>
            <a:endParaRPr lang="en-US"/>
          </a:p>
        </p:txBody>
      </p:sp>
    </p:spTree>
    <p:extLst>
      <p:ext uri="{BB962C8B-B14F-4D97-AF65-F5344CB8AC3E}">
        <p14:creationId xmlns:p14="http://schemas.microsoft.com/office/powerpoint/2010/main" val="382467314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79D3080-284C-40EE-B747-250ABCC5B7D2}" type="slidenum">
              <a:rPr lang="en-US" smtClean="0"/>
              <a:t>82</a:t>
            </a:fld>
            <a:endParaRPr lang="en-US"/>
          </a:p>
        </p:txBody>
      </p:sp>
    </p:spTree>
    <p:extLst>
      <p:ext uri="{BB962C8B-B14F-4D97-AF65-F5344CB8AC3E}">
        <p14:creationId xmlns:p14="http://schemas.microsoft.com/office/powerpoint/2010/main" val="86877139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54C3FBD-1E21-45B8-AF07-B5A1FB85B4B5}" type="slidenum">
              <a:rPr lang="en-US" smtClean="0"/>
              <a:t>83</a:t>
            </a:fld>
            <a:endParaRPr lang="en-US"/>
          </a:p>
        </p:txBody>
      </p:sp>
    </p:spTree>
    <p:extLst>
      <p:ext uri="{BB962C8B-B14F-4D97-AF65-F5344CB8AC3E}">
        <p14:creationId xmlns:p14="http://schemas.microsoft.com/office/powerpoint/2010/main" val="103107190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2D19B0A3-31EF-41DB-B524-420D268E143F}" type="slidenum">
              <a:rPr lang="en-US" smtClean="0"/>
              <a:t>84</a:t>
            </a:fld>
            <a:endParaRPr lang="en-US"/>
          </a:p>
        </p:txBody>
      </p:sp>
    </p:spTree>
    <p:extLst>
      <p:ext uri="{BB962C8B-B14F-4D97-AF65-F5344CB8AC3E}">
        <p14:creationId xmlns:p14="http://schemas.microsoft.com/office/powerpoint/2010/main" val="448616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65EBFA0-5320-4E24-BE69-787235119AB7}" type="slidenum">
              <a:rPr lang="en-US" smtClean="0"/>
              <a:t>11</a:t>
            </a:fld>
            <a:endParaRPr lang="en-US"/>
          </a:p>
        </p:txBody>
      </p:sp>
    </p:spTree>
    <p:extLst>
      <p:ext uri="{BB962C8B-B14F-4D97-AF65-F5344CB8AC3E}">
        <p14:creationId xmlns:p14="http://schemas.microsoft.com/office/powerpoint/2010/main" val="26593686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E1620CD-ACC2-49BC-B20A-816C94413D79}" type="slidenum">
              <a:rPr lang="en-US" smtClean="0"/>
              <a:t>85</a:t>
            </a:fld>
            <a:endParaRPr lang="en-US"/>
          </a:p>
        </p:txBody>
      </p:sp>
    </p:spTree>
    <p:extLst>
      <p:ext uri="{BB962C8B-B14F-4D97-AF65-F5344CB8AC3E}">
        <p14:creationId xmlns:p14="http://schemas.microsoft.com/office/powerpoint/2010/main" val="184234395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ABD562-38BF-4325-A6DF-5E8F2B47D20B}" type="slidenum">
              <a:rPr lang="en-US" smtClean="0"/>
              <a:t>86</a:t>
            </a:fld>
            <a:endParaRPr lang="en-US"/>
          </a:p>
        </p:txBody>
      </p:sp>
    </p:spTree>
    <p:extLst>
      <p:ext uri="{BB962C8B-B14F-4D97-AF65-F5344CB8AC3E}">
        <p14:creationId xmlns:p14="http://schemas.microsoft.com/office/powerpoint/2010/main" val="59606045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28B363E-4DEE-42B5-B6CC-0187009BC980}" type="slidenum">
              <a:rPr lang="en-US" smtClean="0"/>
              <a:t>87</a:t>
            </a:fld>
            <a:endParaRPr lang="en-US"/>
          </a:p>
        </p:txBody>
      </p:sp>
    </p:spTree>
    <p:extLst>
      <p:ext uri="{BB962C8B-B14F-4D97-AF65-F5344CB8AC3E}">
        <p14:creationId xmlns:p14="http://schemas.microsoft.com/office/powerpoint/2010/main" val="2762434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C8FAF85-7C34-41F0-BC30-AB7D405FC499}" type="slidenum">
              <a:rPr lang="en-US" smtClean="0"/>
              <a:t>88</a:t>
            </a:fld>
            <a:endParaRPr lang="en-US"/>
          </a:p>
        </p:txBody>
      </p:sp>
    </p:spTree>
    <p:extLst>
      <p:ext uri="{BB962C8B-B14F-4D97-AF65-F5344CB8AC3E}">
        <p14:creationId xmlns:p14="http://schemas.microsoft.com/office/powerpoint/2010/main" val="275190561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8CA4A3B-9F17-47FA-A3D0-E8C012715B74}" type="slidenum">
              <a:rPr lang="en-US" smtClean="0"/>
              <a:t>89</a:t>
            </a:fld>
            <a:endParaRPr lang="en-US"/>
          </a:p>
        </p:txBody>
      </p:sp>
    </p:spTree>
    <p:extLst>
      <p:ext uri="{BB962C8B-B14F-4D97-AF65-F5344CB8AC3E}">
        <p14:creationId xmlns:p14="http://schemas.microsoft.com/office/powerpoint/2010/main" val="41456951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51B8AE1-79C9-4949-82B2-68BBACAD3932}" type="slidenum">
              <a:rPr lang="en-US" smtClean="0"/>
              <a:t>90</a:t>
            </a:fld>
            <a:endParaRPr lang="en-US"/>
          </a:p>
        </p:txBody>
      </p:sp>
    </p:spTree>
    <p:extLst>
      <p:ext uri="{BB962C8B-B14F-4D97-AF65-F5344CB8AC3E}">
        <p14:creationId xmlns:p14="http://schemas.microsoft.com/office/powerpoint/2010/main" val="370115136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B275CFA-0637-4A60-AC4E-9D1567EDF83E}" type="slidenum">
              <a:rPr lang="en-US" smtClean="0"/>
              <a:t>91</a:t>
            </a:fld>
            <a:endParaRPr lang="en-US"/>
          </a:p>
        </p:txBody>
      </p:sp>
    </p:spTree>
    <p:extLst>
      <p:ext uri="{BB962C8B-B14F-4D97-AF65-F5344CB8AC3E}">
        <p14:creationId xmlns:p14="http://schemas.microsoft.com/office/powerpoint/2010/main" val="197169239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94A40DE-AB6D-497F-ABC9-1BC89E090037}" type="slidenum">
              <a:rPr lang="en-US" smtClean="0"/>
              <a:t>92</a:t>
            </a:fld>
            <a:endParaRPr lang="en-US"/>
          </a:p>
        </p:txBody>
      </p:sp>
    </p:spTree>
    <p:extLst>
      <p:ext uri="{BB962C8B-B14F-4D97-AF65-F5344CB8AC3E}">
        <p14:creationId xmlns:p14="http://schemas.microsoft.com/office/powerpoint/2010/main" val="264423816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F3B6FDF-B9CA-4B9F-8135-03932987C64A}" type="slidenum">
              <a:rPr lang="en-US" smtClean="0"/>
              <a:t>93</a:t>
            </a:fld>
            <a:endParaRPr lang="en-US"/>
          </a:p>
        </p:txBody>
      </p:sp>
    </p:spTree>
    <p:extLst>
      <p:ext uri="{BB962C8B-B14F-4D97-AF65-F5344CB8AC3E}">
        <p14:creationId xmlns:p14="http://schemas.microsoft.com/office/powerpoint/2010/main" val="246467469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1E3A1DD-9293-4A51-9578-66A84108F63B}" type="slidenum">
              <a:rPr lang="en-US" smtClean="0"/>
              <a:t>94</a:t>
            </a:fld>
            <a:endParaRPr lang="en-US"/>
          </a:p>
        </p:txBody>
      </p:sp>
    </p:spTree>
    <p:extLst>
      <p:ext uri="{BB962C8B-B14F-4D97-AF65-F5344CB8AC3E}">
        <p14:creationId xmlns:p14="http://schemas.microsoft.com/office/powerpoint/2010/main" val="7044370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67F01B8-5577-4CAE-B348-FEF8EF81FAA0}" type="slidenum">
              <a:rPr lang="en-US" smtClean="0"/>
              <a:t>12</a:t>
            </a:fld>
            <a:endParaRPr lang="en-US"/>
          </a:p>
        </p:txBody>
      </p:sp>
    </p:spTree>
    <p:extLst>
      <p:ext uri="{BB962C8B-B14F-4D97-AF65-F5344CB8AC3E}">
        <p14:creationId xmlns:p14="http://schemas.microsoft.com/office/powerpoint/2010/main" val="2039644193"/>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CC3A34EE-EE3B-4E0D-ABA8-3D36D31E0CCF}" type="slidenum">
              <a:rPr lang="en-US" smtClean="0"/>
              <a:t>95</a:t>
            </a:fld>
            <a:endParaRPr lang="en-US"/>
          </a:p>
        </p:txBody>
      </p:sp>
    </p:spTree>
    <p:extLst>
      <p:ext uri="{BB962C8B-B14F-4D97-AF65-F5344CB8AC3E}">
        <p14:creationId xmlns:p14="http://schemas.microsoft.com/office/powerpoint/2010/main" val="368412093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68C2C90-04E3-42E8-A1B4-4D756992E9D6}" type="slidenum">
              <a:rPr lang="en-US" smtClean="0"/>
              <a:t>96</a:t>
            </a:fld>
            <a:endParaRPr lang="en-US"/>
          </a:p>
        </p:txBody>
      </p:sp>
    </p:spTree>
    <p:extLst>
      <p:ext uri="{BB962C8B-B14F-4D97-AF65-F5344CB8AC3E}">
        <p14:creationId xmlns:p14="http://schemas.microsoft.com/office/powerpoint/2010/main" val="326448345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BB8DEE3-29C0-4CC4-87E1-B56BC5F15DD6}" type="slidenum">
              <a:rPr lang="en-US" smtClean="0"/>
              <a:t>97</a:t>
            </a:fld>
            <a:endParaRPr lang="en-US"/>
          </a:p>
        </p:txBody>
      </p:sp>
    </p:spTree>
    <p:extLst>
      <p:ext uri="{BB962C8B-B14F-4D97-AF65-F5344CB8AC3E}">
        <p14:creationId xmlns:p14="http://schemas.microsoft.com/office/powerpoint/2010/main" val="18919359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A707A5C-5323-4960-AE5A-2E762A73855C}" type="slidenum">
              <a:rPr lang="en-US" smtClean="0"/>
              <a:t>98</a:t>
            </a:fld>
            <a:endParaRPr lang="en-US"/>
          </a:p>
        </p:txBody>
      </p:sp>
    </p:spTree>
    <p:extLst>
      <p:ext uri="{BB962C8B-B14F-4D97-AF65-F5344CB8AC3E}">
        <p14:creationId xmlns:p14="http://schemas.microsoft.com/office/powerpoint/2010/main" val="69615220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6325EB2-A759-440A-8605-7B4D768A8AEE}" type="slidenum">
              <a:rPr lang="en-US" smtClean="0"/>
              <a:t>99</a:t>
            </a:fld>
            <a:endParaRPr lang="en-US"/>
          </a:p>
        </p:txBody>
      </p:sp>
    </p:spTree>
    <p:extLst>
      <p:ext uri="{BB962C8B-B14F-4D97-AF65-F5344CB8AC3E}">
        <p14:creationId xmlns:p14="http://schemas.microsoft.com/office/powerpoint/2010/main" val="270518416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4E73487-2D81-41FE-A3C8-E9BDA58F5AE2}" type="slidenum">
              <a:rPr lang="en-US" smtClean="0"/>
              <a:t>100</a:t>
            </a:fld>
            <a:endParaRPr lang="en-US"/>
          </a:p>
        </p:txBody>
      </p:sp>
    </p:spTree>
    <p:extLst>
      <p:ext uri="{BB962C8B-B14F-4D97-AF65-F5344CB8AC3E}">
        <p14:creationId xmlns:p14="http://schemas.microsoft.com/office/powerpoint/2010/main" val="812842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97F4FF6-D374-4AA3-864D-3380A96BB52D}" type="slidenum">
              <a:rPr lang="en-US" smtClean="0"/>
              <a:t>101</a:t>
            </a:fld>
            <a:endParaRPr lang="en-US"/>
          </a:p>
        </p:txBody>
      </p:sp>
    </p:spTree>
    <p:extLst>
      <p:ext uri="{BB962C8B-B14F-4D97-AF65-F5344CB8AC3E}">
        <p14:creationId xmlns:p14="http://schemas.microsoft.com/office/powerpoint/2010/main" val="407348042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D4BFE32-7D99-4B79-BE95-6C1875BB5700}" type="slidenum">
              <a:rPr lang="en-US" smtClean="0"/>
              <a:t>102</a:t>
            </a:fld>
            <a:endParaRPr lang="en-US"/>
          </a:p>
        </p:txBody>
      </p:sp>
    </p:spTree>
    <p:extLst>
      <p:ext uri="{BB962C8B-B14F-4D97-AF65-F5344CB8AC3E}">
        <p14:creationId xmlns:p14="http://schemas.microsoft.com/office/powerpoint/2010/main" val="96994019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43528C7-05FB-4263-A44E-7940C736CA55}" type="slidenum">
              <a:rPr lang="en-US" smtClean="0"/>
              <a:t>103</a:t>
            </a:fld>
            <a:endParaRPr lang="en-US"/>
          </a:p>
        </p:txBody>
      </p:sp>
    </p:spTree>
    <p:extLst>
      <p:ext uri="{BB962C8B-B14F-4D97-AF65-F5344CB8AC3E}">
        <p14:creationId xmlns:p14="http://schemas.microsoft.com/office/powerpoint/2010/main" val="96747461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381000" y="685800"/>
            <a:ext cx="6096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FD37E692-C4A2-4D5A-88AC-B59A9642EC19}" type="slidenum">
              <a:rPr lang="en-US" smtClean="0"/>
              <a:t>104</a:t>
            </a:fld>
            <a:endParaRPr lang="en-US"/>
          </a:p>
        </p:txBody>
      </p:sp>
    </p:spTree>
    <p:extLst>
      <p:ext uri="{BB962C8B-B14F-4D97-AF65-F5344CB8AC3E}">
        <p14:creationId xmlns:p14="http://schemas.microsoft.com/office/powerpoint/2010/main" val="1057069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1"/>
      </p:bgRef>
    </p:bg>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15334230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8686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624022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1064124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3917746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4493935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cSld name="1_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7DE6118-2437-4B30-8E3C-4D2BE6020583}" type="datetimeFigureOut">
              <a:rPr lang="en-US" smtClean="0"/>
              <a:t>2/9/2024</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69E57DC2-970A-4B3E-BB1C-7A09969E49DF}" type="slidenum">
              <a:rPr lang="en-US" smtClean="0"/>
              <a:t>‹#›</a:t>
            </a:fld>
            <a:endParaRPr lang="en-US" dirty="0"/>
          </a:p>
        </p:txBody>
      </p:sp>
    </p:spTree>
    <p:extLst>
      <p:ext uri="{BB962C8B-B14F-4D97-AF65-F5344CB8AC3E}">
        <p14:creationId xmlns:p14="http://schemas.microsoft.com/office/powerpoint/2010/main" val="3848529631"/>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31914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3">
        <a:schemeClr val="bg1"/>
      </p:bgRef>
    </p:bg>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92530856"/>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38655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441091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98766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21122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Ref idx="1003">
        <a:schemeClr val="bg1"/>
      </p:bgRef>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1257216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t>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81767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87DE6118-2437-4B30-8E3C-4D2BE6020583}" type="datetimeFigureOut">
              <a:rPr lang="en-US" smtClean="0"/>
              <a:t>2/9/2024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988745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87DE6118-2437-4B30-8E3C-4D2BE6020583}" type="datetimeFigureOut">
              <a:rPr lang="en-US" smtClean="0"/>
              <a:t>2/9/2024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69E57DC2-970A-4B3E-BB1C-7A09969E49DF}" type="slidenum">
              <a:rPr lang="en-US" smtClean="0"/>
              <a:t>‹#›</a:t>
            </a:fld>
            <a:endParaRPr lang="en-US" dirty="0"/>
          </a:p>
        </p:txBody>
      </p:sp>
    </p:spTree>
    <p:extLst>
      <p:ext uri="{BB962C8B-B14F-4D97-AF65-F5344CB8AC3E}">
        <p14:creationId xmlns:p14="http://schemas.microsoft.com/office/powerpoint/2010/main" val="1130578806"/>
      </p:ext>
    </p:extLst>
  </p:cSld>
  <p:clrMap bg1="dk1" tx1="lt1" bg2="dk2" tx2="lt2" accent1="accent1" accent2="accent2" accent3="accent3" accent4="accent4" accent5="accent5" accent6="accent6" hlink="hlink" folHlink="folHlink"/>
  <p:sldLayoutIdLst>
    <p:sldLayoutId id="2147484174" r:id="rId1"/>
    <p:sldLayoutId id="2147484175" r:id="rId2"/>
    <p:sldLayoutId id="2147484176" r:id="rId3"/>
    <p:sldLayoutId id="2147484177" r:id="rId4"/>
    <p:sldLayoutId id="2147484178" r:id="rId5"/>
    <p:sldLayoutId id="2147484179" r:id="rId6"/>
    <p:sldLayoutId id="2147484180" r:id="rId7"/>
    <p:sldLayoutId id="2147484181" r:id="rId8"/>
    <p:sldLayoutId id="2147484182" r:id="rId9"/>
    <p:sldLayoutId id="2147484183" r:id="rId10"/>
    <p:sldLayoutId id="2147484184" r:id="rId11"/>
    <p:sldLayoutId id="2147484185" r:id="rId12"/>
    <p:sldLayoutId id="2147484186" r:id="rId13"/>
    <p:sldLayoutId id="2147484187" r:id="rId14"/>
    <p:sldLayoutId id="2147484188" r:id="rId15"/>
    <p:sldLayoutId id="2147484160" r:id="rId16"/>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3.png"/></Relationships>
</file>

<file path=ppt/slides/_rels/slide10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7.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0.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2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4.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5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6.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5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5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1.xml"/><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52.xml"/><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53.xml"/><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4.xml"/><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55.xml"/><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56.xml"/><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57.xml"/><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58.xml"/><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9.xml"/><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6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61.xml"/><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62.xml"/><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63.xml"/><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4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5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8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8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9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9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9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17020" y="653397"/>
            <a:ext cx="8540556" cy="711200"/>
          </a:xfrm>
        </p:spPr>
        <p:txBody>
          <a:bodyPr>
            <a:normAutofit/>
          </a:bodyPr>
          <a:lstStyle/>
          <a:p>
            <a:r>
              <a:rPr lang="en-US" dirty="0"/>
              <a:t>Microsoft SQL Server</a:t>
            </a:r>
            <a:endParaRPr lang="en-IN" dirty="0"/>
          </a:p>
        </p:txBody>
      </p:sp>
      <p:sp>
        <p:nvSpPr>
          <p:cNvPr id="3" name="Content Placeholder 2"/>
          <p:cNvSpPr>
            <a:spLocks noGrp="1" noEditPoints="1"/>
          </p:cNvSpPr>
          <p:nvPr>
            <p:ph idx="1"/>
          </p:nvPr>
        </p:nvSpPr>
        <p:spPr>
          <a:xfrm>
            <a:off x="517020" y="1008997"/>
            <a:ext cx="10835790" cy="5001571"/>
          </a:xfrm>
        </p:spPr>
        <p:txBody>
          <a:bodyPr>
            <a:normAutofit/>
          </a:bodyPr>
          <a:lstStyle/>
          <a:p>
            <a:pPr>
              <a:lnSpc>
                <a:spcPct val="120000"/>
              </a:lnSpc>
            </a:pPr>
            <a:r>
              <a:rPr lang="en-US" sz="1800" b="1" dirty="0">
                <a:latin typeface="+mj-lt"/>
                <a:cs typeface="Times New Roman" panose="02020603050405020304" pitchFamily="18" charset="0"/>
              </a:rPr>
              <a:t>Microsoft SQL Server</a:t>
            </a:r>
            <a:r>
              <a:rPr lang="en-US" sz="1800" dirty="0">
                <a:latin typeface="+mj-lt"/>
                <a:cs typeface="Times New Roman" panose="02020603050405020304" pitchFamily="18" charset="0"/>
              </a:rPr>
              <a:t> is a relational database management system developed by Microsoft in 1989. As a database server, it is a software product with the primary function of storing and retrieving data as requested by other software applications—which may run either on the same computer or on another computer across a network (including the Internet).</a:t>
            </a:r>
          </a:p>
          <a:p>
            <a:pPr>
              <a:lnSpc>
                <a:spcPct val="120000"/>
              </a:lnSpc>
            </a:pPr>
            <a:endParaRPr lang="en-IN" sz="1600" dirty="0">
              <a:latin typeface="+mj-lt"/>
              <a:cs typeface="Times New Roman" panose="02020603050405020304" pitchFamily="18" charset="0"/>
            </a:endParaRPr>
          </a:p>
        </p:txBody>
      </p:sp>
      <p:pic>
        <p:nvPicPr>
          <p:cNvPr id="7" name="Picture 6"/>
          <p:cNvPicPr>
            <a:picLocks noChangeAspect="1"/>
          </p:cNvPicPr>
          <p:nvPr/>
        </p:nvPicPr>
        <p:blipFill>
          <a:blip r:embed="rId3"/>
          <a:srcRect/>
          <a:stretch>
            <a:fillRect/>
          </a:stretch>
        </p:blipFill>
        <p:spPr>
          <a:xfrm>
            <a:off x="4729543" y="4502727"/>
            <a:ext cx="1865221" cy="2092037"/>
          </a:xfrm>
          <a:prstGeom prst="rect">
            <a:avLst/>
          </a:prstGeom>
        </p:spPr>
      </p:pic>
      <p:pic>
        <p:nvPicPr>
          <p:cNvPr id="4" name="Content Placeholder 3">
            <a:extLst>
              <a:ext uri="{FF2B5EF4-FFF2-40B4-BE49-F238E27FC236}">
                <a16:creationId xmlns:a16="http://schemas.microsoft.com/office/drawing/2014/main" id="{2969442F-6E47-553F-966E-0B573F094F2E}"/>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12672" y="601425"/>
            <a:ext cx="12614979" cy="1098168"/>
          </a:xfrm>
        </p:spPr>
        <p:txBody>
          <a:bodyPr>
            <a:noAutofit/>
          </a:bodyPr>
          <a:lstStyle/>
          <a:p>
            <a:pPr algn="l"/>
            <a:r>
              <a:rPr lang="en-US" sz="3600" dirty="0">
                <a:latin typeface="Times New Roman" panose="02020603050405020304" pitchFamily="18" charset="0"/>
                <a:cs typeface="Times New Roman" panose="02020603050405020304" pitchFamily="18" charset="0"/>
              </a:rPr>
              <a:t>Alter :Using Alter command we can make changes in the table such as add a column, drop a column or change data type of a column  or delete a constraint in a table.</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t>
            </a:r>
            <a:r>
              <a:rPr lang="en-US" sz="3600" dirty="0" smtClean="0">
                <a:latin typeface="Times New Roman" panose="02020603050405020304" pitchFamily="18" charset="0"/>
                <a:cs typeface="Times New Roman" panose="02020603050405020304" pitchFamily="18" charset="0"/>
              </a:rPr>
              <a:t>Alter Commands</a:t>
            </a:r>
            <a:r>
              <a:rPr lang="en-US" sz="3600" dirty="0">
                <a:latin typeface="Times New Roman" panose="02020603050405020304" pitchFamily="18" charset="0"/>
                <a:cs typeface="Times New Roman" panose="02020603050405020304" pitchFamily="18" charset="0"/>
              </a:rPr>
              <a:t> </a:t>
            </a:r>
            <a:r>
              <a:rPr lang="en-US" sz="3600" dirty="0" smtClean="0">
                <a:latin typeface="Times New Roman" panose="02020603050405020304" pitchFamily="18" charset="0"/>
                <a:cs typeface="Times New Roman" panose="02020603050405020304" pitchFamily="18" charset="0"/>
              </a:rPr>
              <a:t>                 </a:t>
            </a:r>
            <a:br>
              <a:rPr lang="en-US" sz="3600" dirty="0" smtClean="0">
                <a:latin typeface="Times New Roman" panose="02020603050405020304" pitchFamily="18" charset="0"/>
                <a:cs typeface="Times New Roman" panose="02020603050405020304" pitchFamily="18" charset="0"/>
              </a:rPr>
            </a:br>
            <a:r>
              <a:rPr lang="en-US" sz="3600" dirty="0" smtClean="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cs typeface="Times New Roman" panose="02020603050405020304" pitchFamily="18" charset="0"/>
              </a:rPr>
              <a:t>Using make changes in the table</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t>
            </a:r>
            <a:r>
              <a:rPr lang="en-US" sz="2800" dirty="0">
                <a:cs typeface="Times New Roman" panose="02020603050405020304" pitchFamily="18" charset="0"/>
              </a:rPr>
              <a:t>ADD NEW </a:t>
            </a:r>
            <a:r>
              <a:rPr lang="en-US" sz="2800" dirty="0" smtClean="0">
                <a:cs typeface="Times New Roman" panose="02020603050405020304" pitchFamily="18" charset="0"/>
              </a:rPr>
              <a:t>COLUMN</a:t>
            </a:r>
            <a:r>
              <a:rPr lang="en-US" sz="2800" dirty="0">
                <a:cs typeface="Times New Roman" panose="02020603050405020304" pitchFamily="18" charset="0"/>
              </a:rPr>
              <a:t> </a:t>
            </a:r>
            <a:r>
              <a:rPr lang="en-US" sz="2800" dirty="0" smtClean="0">
                <a:cs typeface="Times New Roman" panose="02020603050405020304" pitchFamily="18" charset="0"/>
              </a:rPr>
              <a:t>and </a:t>
            </a:r>
            <a:r>
              <a:rPr lang="en-US" sz="2800" dirty="0" smtClean="0">
                <a:cs typeface="Times New Roman" panose="02020603050405020304" pitchFamily="18" charset="0"/>
              </a:rPr>
              <a:t>ALTER COLUMN and DROP COLUMN</a:t>
            </a:r>
            <a:r>
              <a:rPr lang="en-US" sz="2800" dirty="0">
                <a:cs typeface="Times New Roman" panose="02020603050405020304" pitchFamily="18" charset="0"/>
              </a:rPr>
              <a:t>	</a:t>
            </a:r>
            <a:br>
              <a:rPr lang="en-US" sz="2800" dirty="0">
                <a:cs typeface="Times New Roman" panose="02020603050405020304" pitchFamily="18" charset="0"/>
              </a:rPr>
            </a:br>
            <a:endParaRPr lang="en-IN" sz="2800" dirty="0">
              <a:cs typeface="Times New Roman" panose="02020603050405020304" pitchFamily="18" charset="0"/>
            </a:endParaRP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21929920"/>
              </p:ext>
            </p:extLst>
          </p:nvPr>
        </p:nvGraphicFramePr>
        <p:xfrm>
          <a:off x="300777" y="2392815"/>
          <a:ext cx="11572569" cy="3521098"/>
        </p:xfrm>
        <a:graphic>
          <a:graphicData uri="http://schemas.openxmlformats.org/drawingml/2006/table">
            <a:tbl>
              <a:tblPr firstRow="1" bandRow="1">
                <a:tableStyleId>{5C22544A-7EE6-4342-B048-85BDC9FD1C3A}</a:tableStyleId>
              </a:tblPr>
              <a:tblGrid>
                <a:gridCol w="1283009">
                  <a:extLst>
                    <a:ext uri="{9D8B030D-6E8A-4147-A177-3AD203B41FA5}">
                      <a16:colId xmlns:a16="http://schemas.microsoft.com/office/drawing/2014/main" val="2781606024"/>
                    </a:ext>
                  </a:extLst>
                </a:gridCol>
                <a:gridCol w="3958415">
                  <a:extLst>
                    <a:ext uri="{9D8B030D-6E8A-4147-A177-3AD203B41FA5}">
                      <a16:colId xmlns:a16="http://schemas.microsoft.com/office/drawing/2014/main" val="1612153393"/>
                    </a:ext>
                  </a:extLst>
                </a:gridCol>
                <a:gridCol w="3438004">
                  <a:extLst>
                    <a:ext uri="{9D8B030D-6E8A-4147-A177-3AD203B41FA5}">
                      <a16:colId xmlns:a16="http://schemas.microsoft.com/office/drawing/2014/main" val="1207262605"/>
                    </a:ext>
                  </a:extLst>
                </a:gridCol>
                <a:gridCol w="2893141">
                  <a:extLst>
                    <a:ext uri="{9D8B030D-6E8A-4147-A177-3AD203B41FA5}">
                      <a16:colId xmlns:a16="http://schemas.microsoft.com/office/drawing/2014/main" val="834502786"/>
                    </a:ext>
                  </a:extLst>
                </a:gridCol>
              </a:tblGrid>
              <a:tr h="577990">
                <a:tc>
                  <a:txBody>
                    <a:bodyPr/>
                    <a:lstStyle/>
                    <a:p>
                      <a:endParaRPr lang="en-IN" sz="1300" dirty="0"/>
                    </a:p>
                  </a:txBody>
                  <a:tcPr/>
                </a:tc>
                <a:tc>
                  <a:txBody>
                    <a:bodyPr/>
                    <a:lstStyle/>
                    <a:p>
                      <a:r>
                        <a:rPr lang="en-GB" sz="2000" dirty="0" smtClean="0"/>
                        <a:t>         ADD COLUMN</a:t>
                      </a:r>
                      <a:endParaRPr lang="en-IN" sz="2000" dirty="0"/>
                    </a:p>
                  </a:txBody>
                  <a:tcPr/>
                </a:tc>
                <a:tc>
                  <a:txBody>
                    <a:bodyPr/>
                    <a:lstStyle/>
                    <a:p>
                      <a:r>
                        <a:rPr lang="en-GB" sz="1300" dirty="0" smtClean="0"/>
                        <a:t>            </a:t>
                      </a:r>
                      <a:r>
                        <a:rPr lang="en-GB" sz="2000" dirty="0" smtClean="0"/>
                        <a:t>ALTER COLUMN</a:t>
                      </a:r>
                      <a:endParaRPr lang="en-IN" sz="2000" dirty="0"/>
                    </a:p>
                  </a:txBody>
                  <a:tcPr/>
                </a:tc>
                <a:tc>
                  <a:txBody>
                    <a:bodyPr/>
                    <a:lstStyle/>
                    <a:p>
                      <a:r>
                        <a:rPr lang="en-US" sz="2000" dirty="0" smtClean="0"/>
                        <a:t>   DROP </a:t>
                      </a:r>
                      <a:r>
                        <a:rPr lang="en-US" sz="2000" dirty="0"/>
                        <a:t>COLUMN</a:t>
                      </a:r>
                      <a:endParaRPr lang="en-IN" sz="2000" dirty="0"/>
                    </a:p>
                  </a:txBody>
                  <a:tcPr/>
                </a:tc>
                <a:extLst>
                  <a:ext uri="{0D108BD9-81ED-4DB2-BD59-A6C34878D82A}">
                    <a16:rowId xmlns:a16="http://schemas.microsoft.com/office/drawing/2014/main" val="1184998665"/>
                  </a:ext>
                </a:extLst>
              </a:tr>
              <a:tr h="1408749">
                <a:tc>
                  <a:txBody>
                    <a:bodyPr/>
                    <a:lstStyle/>
                    <a:p>
                      <a:r>
                        <a:rPr lang="en-US" sz="1300" dirty="0"/>
                        <a:t>SYNTAX</a:t>
                      </a:r>
                      <a:endParaRPr lang="en-IN" sz="1300" dirty="0"/>
                    </a:p>
                  </a:txBody>
                  <a:tcPr/>
                </a:tc>
                <a:tc>
                  <a:txBody>
                    <a:bodyPr/>
                    <a:lstStyle/>
                    <a:p>
                      <a:r>
                        <a:rPr lang="en-US" sz="1900" b="1" kern="1200" dirty="0">
                          <a:solidFill>
                            <a:schemeClr val="dk1"/>
                          </a:solidFill>
                          <a:effectLst/>
                          <a:latin typeface="+mn-lt"/>
                          <a:ea typeface="+mn-ea"/>
                          <a:cs typeface="+mn-cs"/>
                        </a:rPr>
                        <a:t>Alter table [Table Name]  add [Column Name 1] [Data Type] , …[Column Name n]</a:t>
                      </a:r>
                      <a:endParaRPr lang="en-IN" sz="13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1" kern="1200" dirty="0">
                          <a:solidFill>
                            <a:schemeClr val="dk1"/>
                          </a:solidFill>
                          <a:effectLst/>
                          <a:latin typeface="+mn-lt"/>
                          <a:ea typeface="+mn-ea"/>
                          <a:cs typeface="+mn-cs"/>
                        </a:rPr>
                        <a:t>Alter table [Table Name]  Alter Column [Column Name ] [ new Data Type]</a:t>
                      </a:r>
                      <a:endParaRPr lang="en-IN" sz="13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1" kern="1200" dirty="0">
                          <a:solidFill>
                            <a:schemeClr val="dk1"/>
                          </a:solidFill>
                          <a:effectLst/>
                          <a:latin typeface="+mn-lt"/>
                          <a:ea typeface="+mn-ea"/>
                          <a:cs typeface="+mn-cs"/>
                        </a:rPr>
                        <a:t>Alter Table [Table Name]  Drop Column [Column Name ] </a:t>
                      </a:r>
                      <a:endParaRPr lang="en-IN" sz="1300" dirty="0"/>
                    </a:p>
                  </a:txBody>
                  <a:tcPr/>
                </a:tc>
                <a:extLst>
                  <a:ext uri="{0D108BD9-81ED-4DB2-BD59-A6C34878D82A}">
                    <a16:rowId xmlns:a16="http://schemas.microsoft.com/office/drawing/2014/main" val="1292432284"/>
                  </a:ext>
                </a:extLst>
              </a:tr>
              <a:tr h="1534359">
                <a:tc>
                  <a:txBody>
                    <a:bodyPr/>
                    <a:lstStyle/>
                    <a:p>
                      <a:r>
                        <a:rPr lang="en-US" sz="1300" dirty="0"/>
                        <a:t>EXAMPLE</a:t>
                      </a:r>
                      <a:endParaRPr lang="en-IN" sz="1300" dirty="0"/>
                    </a:p>
                  </a:txBody>
                  <a:tcPr/>
                </a:tc>
                <a:tc>
                  <a:txBody>
                    <a:bodyPr/>
                    <a:lstStyle/>
                    <a:p>
                      <a:r>
                        <a:rPr lang="en-US" sz="1900" b="1" kern="1200" dirty="0">
                          <a:solidFill>
                            <a:schemeClr val="dk1"/>
                          </a:solidFill>
                          <a:effectLst/>
                          <a:latin typeface="+mn-lt"/>
                          <a:ea typeface="+mn-ea"/>
                          <a:cs typeface="+mn-cs"/>
                        </a:rPr>
                        <a:t>Alter Table Student Add School Name Varchar(100)</a:t>
                      </a:r>
                      <a:endParaRPr lang="en-IN" sz="13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1" kern="1200" dirty="0">
                          <a:solidFill>
                            <a:schemeClr val="dk1"/>
                          </a:solidFill>
                          <a:effectLst/>
                          <a:latin typeface="+mn-lt"/>
                          <a:ea typeface="+mn-ea"/>
                          <a:cs typeface="+mn-cs"/>
                        </a:rPr>
                        <a:t>Alter Table Student Alter Column Marks INT</a:t>
                      </a:r>
                      <a:endParaRPr lang="en-IN" sz="1900" kern="1200" dirty="0">
                        <a:solidFill>
                          <a:schemeClr val="dk1"/>
                        </a:solidFill>
                        <a:effectLst/>
                        <a:latin typeface="+mn-lt"/>
                        <a:ea typeface="+mn-ea"/>
                        <a:cs typeface="+mn-cs"/>
                      </a:endParaRPr>
                    </a:p>
                    <a:p>
                      <a:endParaRPr lang="en-IN" sz="13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1" kern="1200" dirty="0">
                          <a:solidFill>
                            <a:schemeClr val="dk1"/>
                          </a:solidFill>
                          <a:effectLst/>
                          <a:latin typeface="+mn-lt"/>
                          <a:ea typeface="+mn-ea"/>
                          <a:cs typeface="+mn-cs"/>
                        </a:rPr>
                        <a:t>Alter Table Student Drop Column Marks</a:t>
                      </a:r>
                      <a:endParaRPr lang="en-IN" sz="1300" dirty="0"/>
                    </a:p>
                  </a:txBody>
                  <a:tcPr/>
                </a:tc>
                <a:extLst>
                  <a:ext uri="{0D108BD9-81ED-4DB2-BD59-A6C34878D82A}">
                    <a16:rowId xmlns:a16="http://schemas.microsoft.com/office/drawing/2014/main" val="2414007905"/>
                  </a:ext>
                </a:extLst>
              </a:tr>
            </a:tbl>
          </a:graphicData>
        </a:graphic>
      </p:graphicFrame>
      <p:pic>
        <p:nvPicPr>
          <p:cNvPr id="3" name="Content Placeholder 3">
            <a:extLst>
              <a:ext uri="{FF2B5EF4-FFF2-40B4-BE49-F238E27FC236}">
                <a16:creationId xmlns:a16="http://schemas.microsoft.com/office/drawing/2014/main" id="{78A70334-4064-A024-C664-B99BF0F2AEFB}"/>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85616" y="993777"/>
            <a:ext cx="10571998" cy="970450"/>
          </a:xfrm>
        </p:spPr>
        <p:txBody>
          <a:bodyPr>
            <a:noAutofit/>
          </a:bodyPr>
          <a:lstStyle/>
          <a:p>
            <a:r>
              <a:rPr lang="en-US" b="1" dirty="0">
                <a:ea typeface="Times New Roman" panose="02020603050405020304" pitchFamily="18" charset="0"/>
                <a:cs typeface="Times New Roman" panose="02020603050405020304" pitchFamily="18" charset="0"/>
              </a:rPr>
              <a:t>Function Examples</a:t>
            </a:r>
            <a:r>
              <a:rPr lang="en-IN" dirty="0">
                <a:ea typeface="Times New Roman" panose="02020603050405020304" pitchFamily="18" charset="0"/>
                <a:cs typeface="Times New Roman" panose="02020603050405020304" pitchFamily="18" charset="0"/>
              </a:rPr>
              <a:t/>
            </a:r>
            <a:br>
              <a:rPr lang="en-IN" dirty="0">
                <a:ea typeface="Times New Roman" panose="02020603050405020304" pitchFamily="18" charset="0"/>
                <a:cs typeface="Times New Roman" panose="02020603050405020304" pitchFamily="18" charset="0"/>
              </a:rPr>
            </a:br>
            <a:endParaRPr lang="en-IN" dirty="0">
              <a:cs typeface="Times New Roman" panose="02020603050405020304" pitchFamily="18" charset="0"/>
            </a:endParaRPr>
          </a:p>
        </p:txBody>
      </p:sp>
      <p:sp>
        <p:nvSpPr>
          <p:cNvPr id="7" name="TextBox 6"/>
          <p:cNvSpPr txBox="1"/>
          <p:nvPr/>
        </p:nvSpPr>
        <p:spPr>
          <a:xfrm>
            <a:off x="785616" y="2200659"/>
            <a:ext cx="8003457" cy="5024452"/>
          </a:xfrm>
          <a:prstGeom prst="rect">
            <a:avLst/>
          </a:prstGeom>
          <a:noFill/>
        </p:spPr>
        <p:txBody>
          <a:bodyPr wrap="square">
            <a:spAutoFit/>
          </a:bodyPr>
          <a:lstStyle/>
          <a:p>
            <a:pPr>
              <a:lnSpc>
                <a:spcPct val="105000"/>
              </a:lnSpc>
              <a:spcAft>
                <a:spcPts val="1000"/>
              </a:spcAft>
            </a:pPr>
            <a:r>
              <a:rPr lang="en-US" sz="1600" b="1" dirty="0">
                <a:latin typeface="+mj-lt"/>
                <a:ea typeface="Times New Roman" panose="02020603050405020304" pitchFamily="18" charset="0"/>
                <a:cs typeface="Times New Roman" panose="02020603050405020304" pitchFamily="18" charset="0"/>
              </a:rPr>
              <a:t>Example of scaler valued function</a:t>
            </a: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Create function fn_add</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@n1 int,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@n2 int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 returns INT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AS</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BEGIN</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Declare @tot int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Set @tot= @n1 + @n2</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Return @tot</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1600" dirty="0">
                <a:latin typeface="+mj-lt"/>
                <a:ea typeface="Times New Roman" panose="02020603050405020304" pitchFamily="18" charset="0"/>
                <a:cs typeface="Times New Roman" panose="02020603050405020304" pitchFamily="18" charset="0"/>
              </a:rPr>
              <a:t>End</a:t>
            </a:r>
            <a:endParaRPr lang="en-IN" sz="16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dirty="0">
                <a:solidFill>
                  <a:srgbClr val="00B0F0"/>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9" name="TextBox 8"/>
          <p:cNvSpPr txBox="1"/>
          <p:nvPr/>
        </p:nvSpPr>
        <p:spPr>
          <a:xfrm>
            <a:off x="7130988" y="1509196"/>
            <a:ext cx="6094520" cy="383182"/>
          </a:xfrm>
          <a:prstGeom prst="rect">
            <a:avLst/>
          </a:prstGeom>
          <a:noFill/>
        </p:spPr>
        <p:txBody>
          <a:bodyPr wrap="square">
            <a:spAutoFit/>
          </a:bodyPr>
          <a:lstStyle/>
          <a:p>
            <a:pPr>
              <a:lnSpc>
                <a:spcPct val="105000"/>
              </a:lnSpc>
              <a:spcAft>
                <a:spcPts val="1000"/>
              </a:spcAft>
            </a:pPr>
            <a:endParaRPr lang="en-IN" dirty="0">
              <a:latin typeface="Cambria" panose="02040503050406030204" pitchFamily="18" charset="0"/>
              <a:ea typeface="Times New Roman" panose="02020603050405020304" pitchFamily="18" charset="0"/>
              <a:cs typeface="Times New Roman" panose="02020603050405020304" pitchFamily="18" charset="0"/>
            </a:endParaRPr>
          </a:p>
        </p:txBody>
      </p:sp>
      <p:sp>
        <p:nvSpPr>
          <p:cNvPr id="11" name="TextBox 10"/>
          <p:cNvSpPr txBox="1"/>
          <p:nvPr/>
        </p:nvSpPr>
        <p:spPr>
          <a:xfrm>
            <a:off x="7130988" y="2650093"/>
            <a:ext cx="6613864" cy="369332"/>
          </a:xfrm>
          <a:prstGeom prst="rect">
            <a:avLst/>
          </a:prstGeom>
          <a:noFill/>
        </p:spPr>
        <p:txBody>
          <a:bodyPr wrap="square">
            <a:spAutoFit/>
          </a:bodyPr>
          <a:lstStyle/>
          <a:p>
            <a:endParaRPr lang="en-IN" b="1" dirty="0"/>
          </a:p>
        </p:txBody>
      </p:sp>
      <p:pic>
        <p:nvPicPr>
          <p:cNvPr id="6"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86249" y="251463"/>
            <a:ext cx="10571998" cy="970450"/>
          </a:xfrm>
        </p:spPr>
        <p:txBody>
          <a:bodyPr/>
          <a:lstStyle/>
          <a:p>
            <a:r>
              <a:rPr lang="en-US" dirty="0">
                <a:cs typeface="Times New Roman" panose="02020603050405020304" pitchFamily="18" charset="0"/>
              </a:rPr>
              <a:t>Sql Backup and Restore</a:t>
            </a:r>
            <a:endParaRPr lang="en-IN" dirty="0">
              <a:cs typeface="Times New Roman" panose="02020603050405020304" pitchFamily="18" charset="0"/>
            </a:endParaRPr>
          </a:p>
        </p:txBody>
      </p:sp>
      <p:pic>
        <p:nvPicPr>
          <p:cNvPr id="10" name="Content Placeholder 9"/>
          <p:cNvPicPr>
            <a:picLocks noGrp="1" noChangeAspect="1"/>
          </p:cNvPicPr>
          <p:nvPr>
            <p:ph idx="1"/>
          </p:nvPr>
        </p:nvPicPr>
        <p:blipFill>
          <a:blip r:embed="rId3"/>
          <a:srcRect/>
          <a:stretch>
            <a:fillRect/>
          </a:stretch>
        </p:blipFill>
        <p:spPr>
          <a:xfrm>
            <a:off x="570015" y="2257852"/>
            <a:ext cx="4151427" cy="3912436"/>
          </a:xfrm>
          <a:prstGeom prst="rect">
            <a:avLst/>
          </a:prstGeom>
        </p:spPr>
      </p:pic>
      <p:pic>
        <p:nvPicPr>
          <p:cNvPr id="15" name="Picture 14"/>
          <p:cNvPicPr>
            <a:picLocks noChangeAspect="1"/>
          </p:cNvPicPr>
          <p:nvPr/>
        </p:nvPicPr>
        <p:blipFill>
          <a:blip r:embed="rId4"/>
          <a:srcRect/>
          <a:stretch>
            <a:fillRect/>
          </a:stretch>
        </p:blipFill>
        <p:spPr>
          <a:xfrm>
            <a:off x="5320115" y="2257852"/>
            <a:ext cx="6871885" cy="3810000"/>
          </a:xfrm>
          <a:prstGeom prst="rect">
            <a:avLst/>
          </a:prstGeom>
        </p:spPr>
      </p:pic>
      <p:pic>
        <p:nvPicPr>
          <p:cNvPr id="12" name="Content Placeholder 3"/>
          <p:cNvPicPr>
            <a:picLocks noChangeAspect="1"/>
          </p:cNvPicPr>
          <p:nvPr/>
        </p:nvPicPr>
        <p:blipFill>
          <a:blip r:embed="rId5"/>
          <a:srcRect/>
          <a:stretch>
            <a:fillRect/>
          </a:stretch>
        </p:blipFill>
        <p:spPr>
          <a:xfrm>
            <a:off x="10387807" y="5878286"/>
            <a:ext cx="1714500" cy="948544"/>
          </a:xfrm>
          <a:prstGeom prst="rect">
            <a:avLst/>
          </a:prstGeom>
        </p:spPr>
      </p:pic>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75936"/>
            <a:ext cx="10571998" cy="970450"/>
          </a:xfrm>
        </p:spPr>
        <p:txBody>
          <a:bodyPr/>
          <a:lstStyle/>
          <a:p>
            <a:r>
              <a:rPr lang="en-US" dirty="0">
                <a:cs typeface="Times New Roman" panose="02020603050405020304" pitchFamily="18" charset="0"/>
              </a:rPr>
              <a:t>Sql Backup</a:t>
            </a:r>
            <a:endParaRPr lang="en-IN" dirty="0"/>
          </a:p>
        </p:txBody>
      </p:sp>
      <p:pic>
        <p:nvPicPr>
          <p:cNvPr id="5" name="Content Placeholder 4"/>
          <p:cNvPicPr>
            <a:picLocks noGrp="1" noChangeAspect="1"/>
          </p:cNvPicPr>
          <p:nvPr>
            <p:ph idx="1"/>
          </p:nvPr>
        </p:nvPicPr>
        <p:blipFill>
          <a:blip r:embed="rId3"/>
          <a:stretch>
            <a:fillRect/>
          </a:stretch>
        </p:blipFill>
        <p:spPr>
          <a:xfrm>
            <a:off x="2380938" y="2583331"/>
            <a:ext cx="6715432" cy="3785419"/>
          </a:xfrm>
          <a:prstGeom prst="rect">
            <a:avLst/>
          </a:prstGeom>
        </p:spPr>
      </p:pic>
      <p:pic>
        <p:nvPicPr>
          <p:cNvPr id="4"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29457" y="1439843"/>
            <a:ext cx="10515600" cy="1325563"/>
          </a:xfrm>
        </p:spPr>
        <p:txBody>
          <a:bodyPr>
            <a:noAutofit/>
          </a:bodyPr>
          <a:lstStyle/>
          <a:p>
            <a:r>
              <a:rPr lang="en-US" sz="2800" dirty="0"/>
              <a:t/>
            </a:r>
            <a:br>
              <a:rPr lang="en-US" sz="2800" dirty="0"/>
            </a:br>
            <a:r>
              <a:rPr lang="en-US" sz="2800" dirty="0"/>
              <a:t/>
            </a:r>
            <a:br>
              <a:rPr lang="en-US" sz="2800" dirty="0"/>
            </a:br>
            <a:r>
              <a:rPr lang="en-US" sz="2800" dirty="0"/>
              <a:t/>
            </a:r>
            <a:br>
              <a:rPr lang="en-US" sz="2800" dirty="0"/>
            </a:br>
            <a:r>
              <a:rPr lang="en-US" sz="2800" dirty="0" smtClean="0"/>
              <a:t/>
            </a:r>
            <a:br>
              <a:rPr lang="en-US" sz="2800" dirty="0" smtClean="0"/>
            </a:br>
            <a:r>
              <a:rPr lang="en-US" sz="2800" dirty="0"/>
              <a:t/>
            </a:r>
            <a:br>
              <a:rPr lang="en-US" sz="2800" dirty="0"/>
            </a:br>
            <a:r>
              <a:rPr lang="en-US" b="1" dirty="0" smtClean="0">
                <a:cs typeface="Times New Roman" panose="02020603050405020304" pitchFamily="18" charset="0"/>
              </a:rPr>
              <a:t>SQL</a:t>
            </a:r>
            <a:r>
              <a:rPr lang="en-US" b="1" dirty="0">
                <a:cs typeface="Times New Roman" panose="02020603050405020304" pitchFamily="18" charset="0"/>
              </a:rPr>
              <a:t> BACKUP DATABASE for SQL Server</a:t>
            </a:r>
            <a:r>
              <a:rPr lang="en-US" dirty="0"/>
              <a:t/>
            </a:r>
            <a:br>
              <a:rPr lang="en-US" dirty="0"/>
            </a:br>
            <a:r>
              <a:rPr lang="en-US" dirty="0"/>
              <a:t/>
            </a:r>
            <a:br>
              <a:rPr lang="en-US" dirty="0"/>
            </a:br>
            <a:r>
              <a:rPr lang="en-US" sz="2800" dirty="0"/>
              <a:t/>
            </a:r>
            <a:br>
              <a:rPr lang="en-US" sz="2800" dirty="0"/>
            </a:br>
            <a:endParaRPr lang="en-IN" sz="2800" dirty="0"/>
          </a:p>
        </p:txBody>
      </p:sp>
      <p:sp>
        <p:nvSpPr>
          <p:cNvPr id="3" name="Content Placeholder 2"/>
          <p:cNvSpPr>
            <a:spLocks noGrp="1" noEditPoints="1"/>
          </p:cNvSpPr>
          <p:nvPr>
            <p:ph idx="1"/>
          </p:nvPr>
        </p:nvSpPr>
        <p:spPr>
          <a:xfrm>
            <a:off x="830587" y="2256747"/>
            <a:ext cx="10554574" cy="3636511"/>
          </a:xfrm>
        </p:spPr>
        <p:txBody>
          <a:bodyPr>
            <a:normAutofit/>
          </a:bodyPr>
          <a:lstStyle/>
          <a:p>
            <a:r>
              <a:rPr lang="en-US" sz="2000" dirty="0">
                <a:latin typeface="+mj-lt"/>
                <a:cs typeface="Times New Roman" panose="02020603050405020304" pitchFamily="18" charset="0"/>
              </a:rPr>
              <a:t>Syntax :</a:t>
            </a:r>
          </a:p>
          <a:p>
            <a:pPr marL="0" indent="0">
              <a:buNone/>
            </a:pPr>
            <a:r>
              <a:rPr lang="en-US" sz="2000" b="1" dirty="0">
                <a:latin typeface="+mj-lt"/>
                <a:cs typeface="Times New Roman" panose="02020603050405020304" pitchFamily="18" charset="0"/>
              </a:rPr>
              <a:t> </a:t>
            </a:r>
            <a:r>
              <a:rPr lang="en-US" sz="2000" b="1" dirty="0" smtClean="0">
                <a:latin typeface="+mj-lt"/>
                <a:cs typeface="Times New Roman" panose="02020603050405020304" pitchFamily="18" charset="0"/>
              </a:rPr>
              <a:t>   </a:t>
            </a:r>
            <a:r>
              <a:rPr lang="en-US" sz="2000" b="1" dirty="0" smtClean="0">
                <a:latin typeface="+mj-lt"/>
                <a:cs typeface="Times New Roman" panose="02020603050405020304" pitchFamily="18" charset="0"/>
              </a:rPr>
              <a:t>  BACKUP</a:t>
            </a:r>
            <a:r>
              <a:rPr lang="en-US" sz="2000" b="1" dirty="0">
                <a:latin typeface="+mj-lt"/>
                <a:cs typeface="Times New Roman" panose="02020603050405020304" pitchFamily="18" charset="0"/>
              </a:rPr>
              <a:t> DATABASE testDB</a:t>
            </a:r>
            <a:br>
              <a:rPr lang="en-US" sz="2000" b="1" dirty="0">
                <a:latin typeface="+mj-lt"/>
                <a:cs typeface="Times New Roman" panose="02020603050405020304" pitchFamily="18" charset="0"/>
              </a:rPr>
            </a:br>
            <a:r>
              <a:rPr lang="en-US" sz="2000" b="1" dirty="0" smtClean="0">
                <a:latin typeface="+mj-lt"/>
                <a:cs typeface="Times New Roman" panose="02020603050405020304" pitchFamily="18" charset="0"/>
              </a:rPr>
              <a:t>      TO</a:t>
            </a:r>
            <a:r>
              <a:rPr lang="en-US" sz="2000" b="1" dirty="0">
                <a:latin typeface="+mj-lt"/>
                <a:cs typeface="Times New Roman" panose="02020603050405020304" pitchFamily="18" charset="0"/>
              </a:rPr>
              <a:t> DISK = 'D:\backups\testDB.bak';</a:t>
            </a:r>
            <a:endParaRPr lang="en-IN" sz="2000" b="1" dirty="0">
              <a:latin typeface="+mj-lt"/>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01288" y="435313"/>
            <a:ext cx="10571998" cy="970450"/>
          </a:xfrm>
        </p:spPr>
        <p:txBody>
          <a:bodyPr>
            <a:noAutofit/>
          </a:bodyPr>
          <a:lstStyle/>
          <a:p>
            <a:r>
              <a:rPr lang="en-US" sz="3200" dirty="0"/>
              <a:t/>
            </a:r>
            <a:br>
              <a:rPr lang="en-US" sz="3200" dirty="0"/>
            </a:br>
            <a:r>
              <a:rPr lang="en-US" sz="3200" dirty="0"/>
              <a:t/>
            </a:r>
            <a:br>
              <a:rPr lang="en-US" sz="3200" dirty="0"/>
            </a:br>
            <a:r>
              <a:rPr lang="en-US" sz="3200" dirty="0"/>
              <a:t/>
            </a:r>
            <a:br>
              <a:rPr lang="en-US" sz="3200" dirty="0"/>
            </a:br>
            <a:r>
              <a:rPr lang="en-US" sz="3200" b="1" dirty="0">
                <a:latin typeface="Times New Roman" panose="02020603050405020304" pitchFamily="18" charset="0"/>
                <a:cs typeface="Times New Roman" panose="02020603050405020304" pitchFamily="18" charset="0"/>
              </a:rPr>
              <a:t>SQL RESTORE DATABASE for SQL Server</a:t>
            </a:r>
            <a:r>
              <a:rPr lang="en-US" sz="3200" dirty="0"/>
              <a:t/>
            </a:r>
            <a:br>
              <a:rPr lang="en-US" sz="3200" dirty="0"/>
            </a:br>
            <a:r>
              <a:rPr lang="en-US" sz="3200" dirty="0"/>
              <a:t/>
            </a:r>
            <a:br>
              <a:rPr lang="en-US" sz="3200" dirty="0"/>
            </a:br>
            <a:r>
              <a:rPr lang="en-US" sz="3200" dirty="0"/>
              <a:t/>
            </a:r>
            <a:br>
              <a:rPr lang="en-US" sz="3200" dirty="0"/>
            </a:br>
            <a:r>
              <a:rPr lang="en-US" sz="3200" dirty="0">
                <a:cs typeface="Times New Roman" panose="02020603050405020304" pitchFamily="18" charset="0"/>
              </a:rPr>
              <a:t>SQL </a:t>
            </a:r>
            <a:r>
              <a:rPr lang="en-US" sz="3200" dirty="0" smtClean="0">
                <a:cs typeface="Times New Roman" panose="02020603050405020304" pitchFamily="18" charset="0"/>
              </a:rPr>
              <a:t>RESTORE </a:t>
            </a:r>
            <a:r>
              <a:rPr lang="en-US" sz="3200" dirty="0">
                <a:cs typeface="Times New Roman" panose="02020603050405020304" pitchFamily="18" charset="0"/>
              </a:rPr>
              <a:t>DATABASE for SQL Server</a:t>
            </a:r>
            <a:endParaRPr lang="en-IN" sz="3200" dirty="0"/>
          </a:p>
        </p:txBody>
      </p:sp>
      <p:sp>
        <p:nvSpPr>
          <p:cNvPr id="3" name="Content Placeholder 2"/>
          <p:cNvSpPr>
            <a:spLocks noGrp="1" noEditPoints="1"/>
          </p:cNvSpPr>
          <p:nvPr>
            <p:ph idx="1"/>
          </p:nvPr>
        </p:nvSpPr>
        <p:spPr/>
        <p:txBody>
          <a:bodyPr>
            <a:normAutofit/>
          </a:bodyPr>
          <a:lstStyle/>
          <a:p>
            <a:r>
              <a:rPr lang="en-US" sz="2000" dirty="0">
                <a:latin typeface="+mj-lt"/>
                <a:cs typeface="Times New Roman" panose="02020603050405020304" pitchFamily="18" charset="0"/>
              </a:rPr>
              <a:t>Syntax:</a:t>
            </a:r>
          </a:p>
          <a:p>
            <a:pPr marL="0" indent="0">
              <a:buNone/>
            </a:pPr>
            <a:r>
              <a:rPr lang="en-US" sz="2000" b="1" dirty="0">
                <a:latin typeface="+mj-lt"/>
                <a:cs typeface="Times New Roman" panose="02020603050405020304" pitchFamily="18" charset="0"/>
              </a:rPr>
              <a:t> </a:t>
            </a:r>
            <a:r>
              <a:rPr lang="en-US" sz="2000" b="1" dirty="0" smtClean="0">
                <a:latin typeface="+mj-lt"/>
                <a:cs typeface="Times New Roman" panose="02020603050405020304" pitchFamily="18" charset="0"/>
              </a:rPr>
              <a:t>    </a:t>
            </a:r>
            <a:r>
              <a:rPr lang="en-IN" sz="2000" b="1" dirty="0" smtClean="0">
                <a:latin typeface="+mj-lt"/>
                <a:cs typeface="Times New Roman" panose="02020603050405020304" pitchFamily="18" charset="0"/>
              </a:rPr>
              <a:t>RESTORE </a:t>
            </a:r>
            <a:r>
              <a:rPr lang="en-IN" sz="2000" b="1" dirty="0">
                <a:latin typeface="+mj-lt"/>
                <a:cs typeface="Times New Roman" panose="02020603050405020304" pitchFamily="18" charset="0"/>
              </a:rPr>
              <a:t>DATABASE ENOSIS</a:t>
            </a:r>
          </a:p>
          <a:p>
            <a:pPr marL="0" indent="0">
              <a:buNone/>
            </a:pPr>
            <a:r>
              <a:rPr lang="en-IN" sz="2000" b="1" dirty="0" smtClean="0">
                <a:latin typeface="+mj-lt"/>
                <a:cs typeface="Times New Roman" panose="02020603050405020304" pitchFamily="18" charset="0"/>
              </a:rPr>
              <a:t>     FROM </a:t>
            </a:r>
            <a:r>
              <a:rPr lang="en-IN" sz="2000" b="1" dirty="0">
                <a:latin typeface="+mj-lt"/>
                <a:cs typeface="Times New Roman" panose="02020603050405020304" pitchFamily="18" charset="0"/>
              </a:rPr>
              <a:t>DISK = 'D:\backups\ENOSIS.bak'</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98124" y="292808"/>
            <a:ext cx="10571998" cy="970450"/>
          </a:xfrm>
        </p:spPr>
        <p:txBody>
          <a:bodyPr/>
          <a:lstStyle/>
          <a:p>
            <a:r>
              <a:rPr lang="en-US" dirty="0">
                <a:cs typeface="Times New Roman" panose="02020603050405020304" pitchFamily="18" charset="0"/>
              </a:rPr>
              <a:t>Sql Restore</a:t>
            </a:r>
            <a:endParaRPr lang="en-IN" dirty="0"/>
          </a:p>
        </p:txBody>
      </p:sp>
      <p:pic>
        <p:nvPicPr>
          <p:cNvPr id="5" name="Content Placeholder 4"/>
          <p:cNvPicPr>
            <a:picLocks noGrp="1" noChangeAspect="1"/>
          </p:cNvPicPr>
          <p:nvPr>
            <p:ph idx="1"/>
          </p:nvPr>
        </p:nvPicPr>
        <p:blipFill>
          <a:blip r:embed="rId3"/>
          <a:srcRect/>
          <a:stretch>
            <a:fillRect/>
          </a:stretch>
        </p:blipFill>
        <p:spPr>
          <a:xfrm>
            <a:off x="2794799" y="2346079"/>
            <a:ext cx="5131407" cy="4257368"/>
          </a:xfrm>
          <a:prstGeom prst="rect">
            <a:avLst/>
          </a:prstGeom>
        </p:spPr>
      </p:pic>
      <p:pic>
        <p:nvPicPr>
          <p:cNvPr id="4"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292041"/>
            <a:ext cx="10571998" cy="970450"/>
          </a:xfrm>
        </p:spPr>
        <p:txBody>
          <a:bodyPr/>
          <a:lstStyle/>
          <a:p>
            <a:r>
              <a:rPr lang="en-US" dirty="0"/>
              <a:t>TEMPORARY TABLE</a:t>
            </a:r>
            <a:endParaRPr lang="en-IN" dirty="0"/>
          </a:p>
        </p:txBody>
      </p:sp>
      <p:sp>
        <p:nvSpPr>
          <p:cNvPr id="5" name="Content Placeholder 4"/>
          <p:cNvSpPr>
            <a:spLocks noGrp="1" noEditPoints="1"/>
          </p:cNvSpPr>
          <p:nvPr>
            <p:ph idx="1"/>
          </p:nvPr>
        </p:nvSpPr>
        <p:spPr>
          <a:xfrm>
            <a:off x="673059" y="1055476"/>
            <a:ext cx="10554574" cy="3636511"/>
          </a:xfrm>
        </p:spPr>
        <p:txBody>
          <a:bodyPr/>
          <a:lstStyle/>
          <a:p>
            <a:r>
              <a:rPr lang="en-US" sz="2000" dirty="0"/>
              <a:t>What is temporary table?</a:t>
            </a:r>
          </a:p>
          <a:p>
            <a:endParaRPr lang="en-IN" dirty="0"/>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7" name="Picture 2" descr="C:\Users\user\Downloads\icons\oracle-global-temporary-tables_1.png"/>
          <p:cNvPicPr>
            <a:picLocks noChangeAspect="1" noChangeArrowheads="1"/>
          </p:cNvPicPr>
          <p:nvPr/>
        </p:nvPicPr>
        <p:blipFill>
          <a:blip r:embed="rId3"/>
          <a:srcRect/>
          <a:stretch>
            <a:fillRect/>
          </a:stretch>
        </p:blipFill>
        <p:spPr bwMode="auto">
          <a:xfrm>
            <a:off x="3024251" y="3709324"/>
            <a:ext cx="5353051" cy="2514600"/>
          </a:xfrm>
          <a:prstGeom prst="rect">
            <a:avLst/>
          </a:prstGeom>
          <a:noFill/>
        </p:spPr>
      </p:pic>
      <p:pic>
        <p:nvPicPr>
          <p:cNvPr id="6"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27413" y="93459"/>
            <a:ext cx="8229600" cy="1319195"/>
          </a:xfrm>
        </p:spPr>
        <p:txBody>
          <a:bodyPr>
            <a:normAutofit/>
          </a:bodyPr>
          <a:lstStyle/>
          <a:p>
            <a:r>
              <a:rPr lang="en-US" b="1" spc="75" dirty="0">
                <a:solidFill>
                  <a:schemeClr val="bg1"/>
                </a:solidFill>
                <a:ea typeface="Times New Roman" panose="02020603050405020304" pitchFamily="18" charset="0"/>
                <a:cs typeface="Times New Roman" panose="02020603050405020304" pitchFamily="18" charset="0"/>
              </a:rPr>
              <a:t>Temporary Tables</a:t>
            </a:r>
            <a:endParaRPr lang="en-IN" dirty="0">
              <a:solidFill>
                <a:schemeClr val="bg1"/>
              </a:solidFill>
            </a:endParaRPr>
          </a:p>
        </p:txBody>
      </p:sp>
      <p:sp>
        <p:nvSpPr>
          <p:cNvPr id="3" name="Content Placeholder 2"/>
          <p:cNvSpPr>
            <a:spLocks noGrp="1" noEditPoints="1"/>
          </p:cNvSpPr>
          <p:nvPr>
            <p:ph idx="1"/>
          </p:nvPr>
        </p:nvSpPr>
        <p:spPr>
          <a:xfrm>
            <a:off x="627413" y="2317067"/>
            <a:ext cx="8775291" cy="4509763"/>
          </a:xfrm>
        </p:spPr>
        <p:txBody>
          <a:bodyPr/>
          <a:lstStyle/>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Different Types of Temporary Tables</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SQL Server provides two types of temp tables based on the behavior and scope of the table. These are: </a:t>
            </a:r>
            <a:endParaRPr lang="en-IN" sz="2000" dirty="0">
              <a:latin typeface="+mj-lt"/>
              <a:ea typeface="Times New Roman" panose="02020603050405020304" pitchFamily="18" charset="0"/>
              <a:cs typeface="Times New Roman" panose="02020603050405020304" pitchFamily="18" charset="0"/>
            </a:endParaRPr>
          </a:p>
          <a:p>
            <a:pPr marL="342891" indent="-342891">
              <a:lnSpc>
                <a:spcPct val="105000"/>
              </a:lnSpc>
              <a:spcAft>
                <a:spcPts val="1000"/>
              </a:spcAft>
              <a:buSzPts val="1000"/>
              <a:buFont typeface="Symbol" panose="05050102010706020507" pitchFamily="18" charset="2"/>
              <a:buChar char=""/>
              <a:tabLst>
                <a:tab pos="457189" algn="l"/>
              </a:tabLst>
            </a:pPr>
            <a:r>
              <a:rPr lang="en-US" sz="2000" b="1" dirty="0">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Local Temp Table </a:t>
            </a:r>
            <a:endParaRPr lang="en-IN" sz="2000" b="1" dirty="0">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endParaRPr>
          </a:p>
          <a:p>
            <a:pPr marL="342891" indent="-342891">
              <a:lnSpc>
                <a:spcPct val="105000"/>
              </a:lnSpc>
              <a:spcAft>
                <a:spcPts val="1000"/>
              </a:spcAft>
              <a:buSzPts val="1000"/>
              <a:buFont typeface="Symbol" panose="05050102010706020507" pitchFamily="18" charset="2"/>
              <a:buChar char=""/>
              <a:tabLst>
                <a:tab pos="457189" algn="l"/>
              </a:tabLst>
            </a:pPr>
            <a:r>
              <a:rPr lang="en-US" sz="2000" b="1" dirty="0">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Global Temp Table </a:t>
            </a:r>
            <a:endParaRPr lang="en-IN" sz="2000" b="1" dirty="0">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endParaRPr>
          </a:p>
          <a:p>
            <a:endParaRPr lang="en-US" sz="2000" dirty="0">
              <a:latin typeface="+mj-lt"/>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21474" y="805974"/>
            <a:ext cx="10972800" cy="996304"/>
          </a:xfrm>
        </p:spPr>
        <p:txBody>
          <a:bodyPr>
            <a:noAutofit/>
          </a:bodyPr>
          <a:lstStyle/>
          <a:p>
            <a:r>
              <a:rPr lang="en-US" b="1" dirty="0">
                <a:solidFill>
                  <a:schemeClr val="bg1"/>
                </a:solidFill>
                <a:ea typeface="Times New Roman" panose="02020603050405020304" pitchFamily="18" charset="0"/>
                <a:cs typeface="Times New Roman" panose="02020603050405020304" pitchFamily="18" charset="0"/>
              </a:rPr>
              <a:t>Local Temp Table</a:t>
            </a:r>
            <a:r>
              <a:rPr lang="en-IN" sz="3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r>
            <a:br>
              <a:rPr lang="en-IN" sz="3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br>
            <a:endParaRPr lang="en-IN" sz="3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21474" y="913619"/>
            <a:ext cx="10612581" cy="4519345"/>
          </a:xfrm>
        </p:spPr>
        <p:txBody>
          <a:bodyPr>
            <a:normAutofit/>
          </a:bodyPr>
          <a:lstStyle/>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Local temp tables are only available to the current connection for the user; and they are automatically deleted when the user disconnects from instances. Local temporary table name is stared with hash ("#") sign. </a:t>
            </a:r>
            <a:endParaRPr lang="en-IN" sz="2000" dirty="0">
              <a:latin typeface="+mj-lt"/>
              <a:ea typeface="Times New Roman" panose="02020603050405020304" pitchFamily="18" charset="0"/>
              <a:cs typeface="Times New Roman" panose="02020603050405020304" pitchFamily="18" charset="0"/>
            </a:endParaRPr>
          </a:p>
          <a:p>
            <a:endParaRPr lang="en-IN" sz="2000" dirty="0">
              <a:latin typeface="+mj-lt"/>
              <a:ea typeface="Times New Roman" panose="02020603050405020304" pitchFamily="18" charset="0"/>
              <a:cs typeface="Times New Roman" panose="02020603050405020304" pitchFamily="18" charset="0"/>
            </a:endParaRPr>
          </a:p>
          <a:p>
            <a:endParaRPr lang="en-IN" sz="2000" dirty="0">
              <a:latin typeface="+mj-lt"/>
              <a:ea typeface="Times New Roman" panose="02020603050405020304" pitchFamily="18" charset="0"/>
              <a:cs typeface="Times New Roman" panose="02020603050405020304" pitchFamily="18" charset="0"/>
            </a:endParaRPr>
          </a:p>
          <a:p>
            <a:endParaRPr lang="en-IN" sz="2000" dirty="0">
              <a:latin typeface="+mj-lt"/>
              <a:ea typeface="Times New Roman" panose="02020603050405020304" pitchFamily="18" charset="0"/>
              <a:cs typeface="Times New Roman" panose="02020603050405020304" pitchFamily="18" charset="0"/>
            </a:endParaRPr>
          </a:p>
        </p:txBody>
      </p:sp>
      <p:sp>
        <p:nvSpPr>
          <p:cNvPr id="5" name="TextBox 4"/>
          <p:cNvSpPr txBox="1"/>
          <p:nvPr/>
        </p:nvSpPr>
        <p:spPr>
          <a:xfrm>
            <a:off x="621474" y="3307725"/>
            <a:ext cx="8047513" cy="3519105"/>
          </a:xfrm>
          <a:prstGeom prst="rect">
            <a:avLst/>
          </a:prstGeom>
          <a:noFill/>
        </p:spPr>
        <p:txBody>
          <a:bodyPr wrap="square">
            <a:spAutoFit/>
          </a:bodyPr>
          <a:lstStyle/>
          <a:p>
            <a:pPr>
              <a:lnSpc>
                <a:spcPct val="105000"/>
              </a:lnSpc>
              <a:spcAft>
                <a:spcPts val="1000"/>
              </a:spcAft>
            </a:pP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The syntax</a:t>
            </a:r>
            <a:r>
              <a:rPr lang="en-US" sz="2000" b="1" dirty="0">
                <a:solidFill>
                  <a:srgbClr val="FF0000"/>
                </a:solidFill>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given below is used to create a local Temp table: </a:t>
            </a:r>
            <a:endParaRPr lang="en-US"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CREATE TABLE #LocalTempTable</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UserID int,</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UserName varchar (50),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UserAddress varchar (150)</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a:t>
            </a:r>
            <a:endParaRPr lang="en-IN" sz="2000" dirty="0">
              <a:latin typeface="+mj-lt"/>
              <a:ea typeface="Times New Roman" panose="02020603050405020304" pitchFamily="18" charset="0"/>
              <a:cs typeface="Times New Roman" panose="02020603050405020304" pitchFamily="18" charset="0"/>
            </a:endParaRPr>
          </a:p>
        </p:txBody>
      </p:sp>
      <p:pic>
        <p:nvPicPr>
          <p:cNvPr id="6"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noEditPoints="1"/>
          </p:cNvSpPr>
          <p:nvPr>
            <p:ph type="title"/>
          </p:nvPr>
        </p:nvSpPr>
        <p:spPr>
          <a:xfrm>
            <a:off x="673059" y="286845"/>
            <a:ext cx="10571998" cy="970450"/>
          </a:xfrm>
        </p:spPr>
        <p:txBody>
          <a:bodyPr/>
          <a:lstStyle/>
          <a:p>
            <a:r>
              <a:rPr lang="en-US" dirty="0">
                <a:cs typeface="Times New Roman" panose="02020603050405020304" pitchFamily="18" charset="0"/>
              </a:rPr>
              <a:t>Insert And Select</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73059" y="2343460"/>
            <a:ext cx="10554574" cy="3950462"/>
          </a:xfrm>
        </p:spPr>
        <p:txBody>
          <a:bodyPr/>
          <a:lstStyle/>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a:latin typeface="+mj-lt"/>
                <a:ea typeface="Times New Roman" panose="02020603050405020304" pitchFamily="18" charset="0"/>
                <a:cs typeface="Times New Roman" panose="02020603050405020304" pitchFamily="18" charset="0"/>
              </a:rPr>
              <a:t>Insert into #LocalTempTable values (1, 'Abhijit’, ‘India');</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Now select records from that table: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a:latin typeface="+mj-lt"/>
                <a:ea typeface="Times New Roman" panose="02020603050405020304" pitchFamily="18" charset="0"/>
                <a:cs typeface="Times New Roman" panose="02020603050405020304" pitchFamily="18" charset="0"/>
              </a:rPr>
              <a:t>Select* from #LocalTempTable</a:t>
            </a:r>
            <a:endParaRPr lang="en-IN" sz="2000" dirty="0">
              <a:latin typeface="+mj-lt"/>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22721"/>
            <a:ext cx="1714500" cy="17145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387147" y="0"/>
            <a:ext cx="9690400" cy="1280891"/>
          </a:xfrm>
        </p:spPr>
        <p:txBody>
          <a:bodyPr/>
          <a:lstStyle/>
          <a:p>
            <a:r>
              <a:rPr lang="en-US" dirty="0">
                <a:cs typeface="Times New Roman" panose="02020603050405020304" pitchFamily="18" charset="0"/>
              </a:rPr>
              <a:t>Drop TABLE</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387147" y="3290934"/>
            <a:ext cx="8915400" cy="3030180"/>
          </a:xfrm>
        </p:spPr>
        <p:txBody>
          <a:bodyPr>
            <a:normAutofit/>
          </a:bodyPr>
          <a:lstStyle/>
          <a:p>
            <a:r>
              <a:rPr lang="en-US" sz="2000" dirty="0">
                <a:latin typeface="+mj-lt"/>
                <a:cs typeface="Times New Roman" panose="02020603050405020304" pitchFamily="18" charset="0"/>
              </a:rPr>
              <a:t>Removes all rows along with structure of table.</a:t>
            </a:r>
            <a:endParaRPr lang="en-IN" sz="2000" dirty="0">
              <a:latin typeface="+mj-lt"/>
              <a:cs typeface="Times New Roman" panose="02020603050405020304" pitchFamily="18" charset="0"/>
            </a:endParaRPr>
          </a:p>
          <a:p>
            <a:pPr marL="109725" indent="0">
              <a:buNone/>
            </a:pPr>
            <a:r>
              <a:rPr lang="en-US" sz="2000" b="1" dirty="0">
                <a:latin typeface="+mj-lt"/>
                <a:cs typeface="Times New Roman" panose="02020603050405020304" pitchFamily="18" charset="0"/>
              </a:rPr>
              <a:t>   Syntax   :  Drop table  Table_Name</a:t>
            </a:r>
          </a:p>
          <a:p>
            <a:pPr marL="109725" indent="0">
              <a:buNone/>
            </a:pPr>
            <a:r>
              <a:rPr lang="en-US" sz="2000" b="1" dirty="0">
                <a:latin typeface="+mj-lt"/>
                <a:cs typeface="Times New Roman" panose="02020603050405020304" pitchFamily="18" charset="0"/>
              </a:rPr>
              <a:t> </a:t>
            </a:r>
            <a:r>
              <a:rPr lang="en-US" sz="2000" b="1" dirty="0" smtClean="0">
                <a:latin typeface="+mj-lt"/>
                <a:cs typeface="Times New Roman" panose="02020603050405020304" pitchFamily="18" charset="0"/>
              </a:rPr>
              <a:t>  </a:t>
            </a:r>
            <a:r>
              <a:rPr lang="en-US" sz="2000" b="1" dirty="0">
                <a:latin typeface="+mj-lt"/>
                <a:cs typeface="Times New Roman" panose="02020603050405020304" pitchFamily="18" charset="0"/>
              </a:rPr>
              <a:t>Example: </a:t>
            </a:r>
            <a:r>
              <a:rPr lang="en-US" sz="2000" b="1" dirty="0">
                <a:latin typeface="+mj-lt"/>
                <a:cs typeface="Times New Roman" panose="02020603050405020304" pitchFamily="18" charset="0"/>
              </a:rPr>
              <a:t> </a:t>
            </a:r>
            <a:r>
              <a:rPr lang="en-US" sz="2000" b="1" dirty="0" smtClean="0">
                <a:latin typeface="+mj-lt"/>
                <a:cs typeface="Times New Roman" panose="02020603050405020304" pitchFamily="18" charset="0"/>
              </a:rPr>
              <a:t>Drop </a:t>
            </a:r>
            <a:r>
              <a:rPr lang="en-US" sz="2000" b="1" dirty="0">
                <a:latin typeface="+mj-lt"/>
                <a:cs typeface="Times New Roman" panose="02020603050405020304" pitchFamily="18" charset="0"/>
              </a:rPr>
              <a:t>table Employee</a:t>
            </a:r>
          </a:p>
          <a:p>
            <a:pPr marL="109725" indent="0">
              <a:buNone/>
            </a:pPr>
            <a:r>
              <a:rPr lang="en-US" sz="2000" b="1" dirty="0">
                <a:latin typeface="+mj-lt"/>
                <a:cs typeface="Times New Roman" panose="02020603050405020304" pitchFamily="18" charset="0"/>
              </a:rPr>
              <a:t>   </a:t>
            </a:r>
            <a:endParaRPr lang="en-IN" sz="2000" dirty="0">
              <a:latin typeface="+mj-lt"/>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72494" y="723090"/>
            <a:ext cx="10571998" cy="970450"/>
          </a:xfrm>
        </p:spPr>
        <p:txBody>
          <a:bodyPr>
            <a:normAutofit fontScale="90000"/>
          </a:bodyPr>
          <a:lstStyle/>
          <a:p>
            <a:endParaRPr lang="en-US" sz="2800" b="1" dirty="0">
              <a:latin typeface="Cambria" panose="02040503050406030204" pitchFamily="18" charset="0"/>
              <a:ea typeface="Times New Roman" panose="02020603050405020304" pitchFamily="18" charset="0"/>
              <a:cs typeface="Times New Roman" panose="02020603050405020304" pitchFamily="18" charset="0"/>
            </a:endParaRPr>
          </a:p>
          <a:p>
            <a:r>
              <a:rPr lang="en-US" sz="4400" b="1" dirty="0" smtClean="0">
                <a:ea typeface="Times New Roman" panose="02020603050405020304" pitchFamily="18" charset="0"/>
                <a:cs typeface="Times New Roman" panose="02020603050405020304" pitchFamily="18" charset="0"/>
              </a:rPr>
              <a:t>Global Temp Table</a:t>
            </a:r>
            <a:r>
              <a:rPr lang="en-IN" sz="2800" dirty="0">
                <a:latin typeface="Cambria" panose="02040503050406030204" pitchFamily="18" charset="0"/>
                <a:ea typeface="Times New Roman" panose="02020603050405020304" pitchFamily="18" charset="0"/>
                <a:cs typeface="Times New Roman" panose="02020603050405020304" pitchFamily="18" charset="0"/>
              </a:rPr>
              <a:t/>
            </a:r>
            <a:br>
              <a:rPr lang="en-IN" sz="2800" dirty="0">
                <a:latin typeface="Cambria" panose="02040503050406030204" pitchFamily="18" charset="0"/>
                <a:ea typeface="Times New Roman" panose="02020603050405020304" pitchFamily="18" charset="0"/>
                <a:cs typeface="Times New Roman" panose="02020603050405020304" pitchFamily="18" charset="0"/>
              </a:rPr>
            </a:br>
            <a:endParaRPr lang="en-IN" sz="2800" dirty="0"/>
          </a:p>
        </p:txBody>
      </p:sp>
      <p:sp>
        <p:nvSpPr>
          <p:cNvPr id="3" name="Content Placeholder 2"/>
          <p:cNvSpPr>
            <a:spLocks noGrp="1" noEditPoints="1"/>
          </p:cNvSpPr>
          <p:nvPr>
            <p:ph idx="1"/>
          </p:nvPr>
        </p:nvSpPr>
        <p:spPr>
          <a:xfrm>
            <a:off x="572494" y="2497778"/>
            <a:ext cx="10765231" cy="3687763"/>
          </a:xfrm>
        </p:spPr>
        <p:txBody>
          <a:bodyPr>
            <a:normAutofit/>
          </a:bodyPr>
          <a:lstStyle/>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Global Temporary tables name starts with a double hash ("##"). Once this table has been created by a connection, like a permanent table it is then available to any user by any connection. It can only be deleted once all connections have been closed. </a:t>
            </a:r>
            <a:endParaRPr lang="en-IN" sz="2000" dirty="0">
              <a:latin typeface="+mj-lt"/>
              <a:ea typeface="Times New Roman" panose="02020603050405020304" pitchFamily="18" charset="0"/>
              <a:cs typeface="Times New Roman" panose="02020603050405020304" pitchFamily="18" charset="0"/>
            </a:endParaRP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The scope of Global temporary table is the same for the entire user for a particular connection. We need to put "##" with the name of Global temporary tables. </a:t>
            </a:r>
            <a:endParaRPr lang="en-IN" sz="2000"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569526"/>
            <a:ext cx="1714500" cy="1257303"/>
          </a:xfrm>
          <a:prstGeom prst="rect">
            <a:avLst/>
          </a:prstGeom>
        </p:spPr>
      </p:pic>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2474" y="496606"/>
            <a:ext cx="11425977" cy="5238357"/>
          </a:xfrm>
          <a:prstGeom prst="rect">
            <a:avLst/>
          </a:prstGeom>
          <a:noFill/>
        </p:spPr>
        <p:txBody>
          <a:bodyPr wrap="square">
            <a:spAutoFit/>
          </a:bodyPr>
          <a:lstStyle/>
          <a:p>
            <a:pPr>
              <a:lnSpc>
                <a:spcPct val="105000"/>
              </a:lnSpc>
              <a:spcAft>
                <a:spcPts val="1000"/>
              </a:spcAft>
            </a:pPr>
            <a:r>
              <a:rPr lang="en-US" sz="3200" b="1" dirty="0">
                <a:solidFill>
                  <a:schemeClr val="bg1"/>
                </a:solidFill>
                <a:latin typeface="+mj-lt"/>
                <a:ea typeface="Times New Roman" panose="02020603050405020304" pitchFamily="18" charset="0"/>
                <a:cs typeface="Times New Roman" panose="02020603050405020304" pitchFamily="18" charset="0"/>
              </a:rPr>
              <a:t>Below is the syntax for creating a GLOBAL Temporary Table:  </a:t>
            </a:r>
          </a:p>
          <a:p>
            <a:pPr>
              <a:lnSpc>
                <a:spcPct val="105000"/>
              </a:lnSpc>
              <a:spcAft>
                <a:spcPts val="1000"/>
              </a:spcAft>
            </a:pPr>
            <a:endParaRPr lang="en-IN" sz="2400" b="1"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endParaRPr lang="en-US" sz="2000" dirty="0" smtClean="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endParaRPr lang="en-US"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smtClean="0">
                <a:latin typeface="+mj-lt"/>
                <a:ea typeface="Times New Roman" panose="02020603050405020304" pitchFamily="18" charset="0"/>
                <a:cs typeface="Times New Roman" panose="02020603050405020304" pitchFamily="18" charset="0"/>
              </a:rPr>
              <a:t>TABLE </a:t>
            </a:r>
            <a:r>
              <a:rPr lang="en-US" sz="2000" dirty="0">
                <a:latin typeface="+mj-lt"/>
                <a:ea typeface="Times New Roman" panose="02020603050405020304" pitchFamily="18" charset="0"/>
                <a:cs typeface="Times New Roman" panose="02020603050405020304" pitchFamily="18" charset="0"/>
              </a:rPr>
              <a:t>##NewGlobalTempTable</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UserID int,</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UserName varchar (50),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UserAddress varchar (150)</a:t>
            </a:r>
            <a:endParaRPr lang="en-IN"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rPr>
              <a:t>)</a:t>
            </a:r>
            <a:endParaRPr lang="en-IN" sz="2000" dirty="0">
              <a:latin typeface="+mj-lt"/>
            </a:endParaRPr>
          </a:p>
        </p:txBody>
      </p:sp>
      <p:pic>
        <p:nvPicPr>
          <p:cNvPr id="3"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75936"/>
            <a:ext cx="10571998" cy="970450"/>
          </a:xfrm>
        </p:spPr>
        <p:txBody>
          <a:bodyPr/>
          <a:lstStyle/>
          <a:p>
            <a:r>
              <a:rPr lang="en-US" dirty="0"/>
              <a:t>Insert And Select</a:t>
            </a:r>
            <a:endParaRPr lang="en-IN" dirty="0"/>
          </a:p>
        </p:txBody>
      </p:sp>
      <p:sp>
        <p:nvSpPr>
          <p:cNvPr id="4" name="TextBox 3"/>
          <p:cNvSpPr txBox="1"/>
          <p:nvPr/>
        </p:nvSpPr>
        <p:spPr>
          <a:xfrm>
            <a:off x="673059" y="3848135"/>
            <a:ext cx="7109587" cy="842795"/>
          </a:xfrm>
          <a:prstGeom prst="rect">
            <a:avLst/>
          </a:prstGeom>
          <a:noFill/>
        </p:spPr>
        <p:txBody>
          <a:bodyPr wrap="square">
            <a:spAutoFit/>
          </a:bodyPr>
          <a:lstStyle/>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Now </a:t>
            </a:r>
            <a:r>
              <a:rPr lang="en-US" sz="2000" b="1" dirty="0">
                <a:latin typeface="+mj-lt"/>
                <a:ea typeface="Times New Roman" panose="02020603050405020304" pitchFamily="18" charset="0"/>
                <a:cs typeface="Times New Roman" panose="02020603050405020304" pitchFamily="18" charset="0"/>
              </a:rPr>
              <a:t>select</a:t>
            </a:r>
            <a:r>
              <a:rPr lang="en-US" sz="2000" dirty="0">
                <a:latin typeface="+mj-lt"/>
                <a:ea typeface="Times New Roman" panose="02020603050405020304" pitchFamily="18" charset="0"/>
                <a:cs typeface="Times New Roman" panose="02020603050405020304" pitchFamily="18" charset="0"/>
              </a:rPr>
              <a:t> records from that table: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Select * from </a:t>
            </a:r>
            <a:r>
              <a:rPr lang="en-US" sz="2000" b="1" dirty="0">
                <a:latin typeface="+mj-lt"/>
                <a:ea typeface="Times New Roman" panose="02020603050405020304" pitchFamily="18" charset="0"/>
                <a:cs typeface="Times New Roman" panose="02020603050405020304" pitchFamily="18" charset="0"/>
              </a:rPr>
              <a:t>##NewGlobalTempTable</a:t>
            </a:r>
            <a:endParaRPr lang="en-IN" sz="2000" dirty="0">
              <a:latin typeface="+mj-lt"/>
              <a:ea typeface="Times New Roman" panose="02020603050405020304" pitchFamily="18" charset="0"/>
              <a:cs typeface="Times New Roman" panose="02020603050405020304" pitchFamily="18" charset="0"/>
            </a:endParaRPr>
          </a:p>
        </p:txBody>
      </p:sp>
      <p:sp>
        <p:nvSpPr>
          <p:cNvPr id="5" name="TextBox 4"/>
          <p:cNvSpPr txBox="1"/>
          <p:nvPr/>
        </p:nvSpPr>
        <p:spPr>
          <a:xfrm>
            <a:off x="673059" y="3005340"/>
            <a:ext cx="8359743" cy="842795"/>
          </a:xfrm>
          <a:prstGeom prst="rect">
            <a:avLst/>
          </a:prstGeom>
          <a:noFill/>
        </p:spPr>
        <p:txBody>
          <a:bodyPr wrap="square">
            <a:spAutoFit/>
          </a:bodyPr>
          <a:lstStyle/>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dirty="0">
                <a:latin typeface="+mj-lt"/>
                <a:ea typeface="Times New Roman" panose="02020603050405020304" pitchFamily="18" charset="0"/>
                <a:cs typeface="Times New Roman" panose="02020603050405020304" pitchFamily="18" charset="0"/>
              </a:rPr>
              <a:t>Insert into </a:t>
            </a:r>
            <a:r>
              <a:rPr lang="en-US" sz="2000" b="1" dirty="0">
                <a:latin typeface="+mj-lt"/>
                <a:ea typeface="Times New Roman" panose="02020603050405020304" pitchFamily="18" charset="0"/>
                <a:cs typeface="Times New Roman" panose="02020603050405020304" pitchFamily="18" charset="0"/>
              </a:rPr>
              <a:t>##NewGlobalTempTable</a:t>
            </a:r>
            <a:r>
              <a:rPr lang="en-US" sz="2000" dirty="0">
                <a:latin typeface="+mj-lt"/>
                <a:ea typeface="Times New Roman" panose="02020603050405020304" pitchFamily="18" charset="0"/>
                <a:cs typeface="Times New Roman" panose="02020603050405020304" pitchFamily="18" charset="0"/>
              </a:rPr>
              <a:t> values (1, 'Abhijit’, ‘India');</a:t>
            </a:r>
            <a:endParaRPr lang="en-IN" sz="2000" dirty="0">
              <a:latin typeface="+mj-lt"/>
              <a:ea typeface="Times New Roman" panose="02020603050405020304" pitchFamily="18" charset="0"/>
              <a:cs typeface="Times New Roman" panose="02020603050405020304" pitchFamily="18" charset="0"/>
            </a:endParaRPr>
          </a:p>
        </p:txBody>
      </p:sp>
      <p:pic>
        <p:nvPicPr>
          <p:cNvPr id="6"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dirty="0">
                <a:ea typeface="Times New Roman" panose="02020603050405020304" pitchFamily="18" charset="0"/>
                <a:cs typeface="Times New Roman" panose="02020603050405020304" pitchFamily="18" charset="0"/>
              </a:rPr>
              <a:t>VIEWS</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810000" y="2620400"/>
            <a:ext cx="10706237" cy="3786087"/>
          </a:xfrm>
        </p:spPr>
        <p:txBody>
          <a:bodyPr>
            <a:normAutofit/>
          </a:bodyPr>
          <a:lstStyle/>
          <a:p>
            <a:r>
              <a:rPr lang="en-US" sz="2000" dirty="0">
                <a:latin typeface="+mj-lt"/>
                <a:ea typeface="Times New Roman" panose="02020603050405020304" pitchFamily="18" charset="0"/>
                <a:cs typeface="Times New Roman" panose="02020603050405020304" pitchFamily="18" charset="0"/>
              </a:rPr>
              <a:t>View is a virtual table consist of columns from one or more table</a:t>
            </a:r>
          </a:p>
          <a:p>
            <a:r>
              <a:rPr lang="en-US" sz="2000" dirty="0">
                <a:latin typeface="+mj-lt"/>
                <a:ea typeface="Times New Roman" panose="02020603050405020304" pitchFamily="18" charset="0"/>
                <a:cs typeface="Times New Roman" panose="02020603050405020304" pitchFamily="18" charset="0"/>
              </a:rPr>
              <a:t>View Is Virtual/Logical Table  For The Base Table.</a:t>
            </a:r>
          </a:p>
          <a:p>
            <a:r>
              <a:rPr lang="en-US" sz="2000" dirty="0">
                <a:latin typeface="+mj-lt"/>
                <a:ea typeface="Times New Roman" panose="02020603050405020304" pitchFamily="18" charset="0"/>
                <a:cs typeface="Times New Roman" panose="02020603050405020304" pitchFamily="18" charset="0"/>
              </a:rPr>
              <a:t>View is an object derived the data from one or more table.</a:t>
            </a:r>
          </a:p>
          <a:p>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dirty="0">
                <a:latin typeface="+mj-lt"/>
                <a:ea typeface="Times New Roman" panose="02020603050405020304" pitchFamily="18" charset="0"/>
                <a:cs typeface="Times New Roman" panose="02020603050405020304" pitchFamily="18" charset="0"/>
              </a:rPr>
              <a:t>    Types Of View</a:t>
            </a:r>
          </a:p>
          <a:p>
            <a:r>
              <a:rPr lang="en-US" sz="2000" dirty="0">
                <a:latin typeface="+mj-lt"/>
                <a:ea typeface="Times New Roman" panose="02020603050405020304" pitchFamily="18" charset="0"/>
                <a:cs typeface="Times New Roman" panose="02020603050405020304" pitchFamily="18" charset="0"/>
              </a:rPr>
              <a:t>1.Simple View</a:t>
            </a:r>
          </a:p>
          <a:p>
            <a:r>
              <a:rPr lang="en-US" sz="2000" dirty="0">
                <a:latin typeface="+mj-lt"/>
                <a:ea typeface="Times New Roman" panose="02020603050405020304" pitchFamily="18" charset="0"/>
                <a:cs typeface="Times New Roman" panose="02020603050405020304" pitchFamily="18" charset="0"/>
              </a:rPr>
              <a:t>2.Complex View</a:t>
            </a: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04684"/>
            <a:ext cx="10571998" cy="970450"/>
          </a:xfrm>
        </p:spPr>
        <p:txBody>
          <a:bodyPr/>
          <a:lstStyle/>
          <a:p>
            <a:r>
              <a:rPr lang="en-US" dirty="0">
                <a:ea typeface="Times New Roman" panose="02020603050405020304" pitchFamily="18" charset="0"/>
                <a:cs typeface="Times New Roman" panose="02020603050405020304" pitchFamily="18" charset="0"/>
              </a:rPr>
              <a:t>Simple view</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544897"/>
            <a:ext cx="10627579" cy="3628769"/>
          </a:xfrm>
        </p:spPr>
        <p:txBody>
          <a:bodyPr>
            <a:normAutofit/>
          </a:bodyPr>
          <a:lstStyle/>
          <a:p>
            <a:r>
              <a:rPr lang="en-US" sz="2000" dirty="0">
                <a:latin typeface="+mj-lt"/>
                <a:ea typeface="Times New Roman" panose="02020603050405020304" pitchFamily="18" charset="0"/>
                <a:cs typeface="Times New Roman" panose="02020603050405020304" pitchFamily="18" charset="0"/>
              </a:rPr>
              <a:t>When we Access  The Req. Data From  From  A Single Base Table</a:t>
            </a:r>
          </a:p>
          <a:p>
            <a:r>
              <a:rPr lang="en-US" sz="2000" dirty="0">
                <a:latin typeface="+mj-lt"/>
                <a:ea typeface="Times New Roman" panose="02020603050405020304" pitchFamily="18" charset="0"/>
                <a:cs typeface="Times New Roman" panose="02020603050405020304" pitchFamily="18" charset="0"/>
              </a:rPr>
              <a:t>It Can Support All DML Operations(Insert,Update,Delete)</a:t>
            </a:r>
          </a:p>
          <a:p>
            <a:r>
              <a:rPr lang="en-US" sz="2000" dirty="0">
                <a:latin typeface="+mj-lt"/>
                <a:ea typeface="Times New Roman" panose="02020603050405020304" pitchFamily="18" charset="0"/>
                <a:cs typeface="Times New Roman" panose="02020603050405020304" pitchFamily="18" charset="0"/>
              </a:rPr>
              <a:t>Simple View Is Also Called As Updatable View </a:t>
            </a:r>
          </a:p>
          <a:p>
            <a:r>
              <a:rPr lang="en-US" sz="2000" dirty="0">
                <a:latin typeface="+mj-lt"/>
                <a:ea typeface="Times New Roman" panose="02020603050405020304" pitchFamily="18" charset="0"/>
                <a:cs typeface="Times New Roman" panose="02020603050405020304" pitchFamily="18" charset="0"/>
              </a:rPr>
              <a:t>	</a:t>
            </a:r>
          </a:p>
          <a:p>
            <a:r>
              <a:rPr lang="en-US" sz="2000" dirty="0">
                <a:latin typeface="+mj-lt"/>
                <a:ea typeface="Times New Roman" panose="02020603050405020304" pitchFamily="18" charset="0"/>
                <a:cs typeface="Times New Roman" panose="02020603050405020304" pitchFamily="18" charset="0"/>
              </a:rPr>
              <a:t>Syntax:</a:t>
            </a:r>
          </a:p>
          <a:p>
            <a:r>
              <a:rPr lang="en-US" sz="2000" dirty="0">
                <a:latin typeface="+mj-lt"/>
                <a:ea typeface="Times New Roman" panose="02020603050405020304" pitchFamily="18" charset="0"/>
                <a:cs typeface="Times New Roman" panose="02020603050405020304" pitchFamily="18" charset="0"/>
              </a:rPr>
              <a:t>Create View &lt;View Name&gt; As Select  * From &lt;Table Name &gt;[Where Condition]</a:t>
            </a:r>
            <a:endParaRPr lang="en-IN" sz="2000"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652654"/>
            <a:ext cx="1714500" cy="1174175"/>
          </a:xfrm>
          <a:prstGeom prst="rect">
            <a:avLst/>
          </a:prstGeom>
        </p:spPr>
      </p:pic>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64060"/>
            <a:ext cx="10571998" cy="970450"/>
          </a:xfrm>
        </p:spPr>
        <p:txBody>
          <a:bodyPr/>
          <a:lstStyle/>
          <a:p>
            <a:r>
              <a:rPr lang="en-US" dirty="0">
                <a:ea typeface="Times New Roman" panose="02020603050405020304" pitchFamily="18" charset="0"/>
                <a:cs typeface="Times New Roman" panose="02020603050405020304" pitchFamily="18" charset="0"/>
              </a:rPr>
              <a:t>Complex view	</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614870"/>
            <a:ext cx="10725903" cy="3736924"/>
          </a:xfrm>
        </p:spPr>
        <p:txBody>
          <a:bodyPr>
            <a:normAutofit/>
          </a:bodyPr>
          <a:lstStyle/>
          <a:p>
            <a:r>
              <a:rPr lang="en-US" sz="2000" dirty="0">
                <a:latin typeface="+mj-lt"/>
                <a:ea typeface="Times New Roman" panose="02020603050405020304" pitchFamily="18" charset="0"/>
                <a:cs typeface="Times New Roman" panose="02020603050405020304" pitchFamily="18" charset="0"/>
              </a:rPr>
              <a:t>When We Access The r</a:t>
            </a:r>
            <a:r>
              <a:rPr lang="en-US" sz="2000" dirty="0" err="1">
                <a:latin typeface="+mj-lt"/>
                <a:ea typeface="Times New Roman" panose="02020603050405020304" pitchFamily="18" charset="0"/>
                <a:cs typeface="Times New Roman" panose="02020603050405020304" pitchFamily="18" charset="0"/>
              </a:rPr>
              <a:t>eq</a:t>
            </a:r>
            <a:r>
              <a:rPr lang="en-US" sz="2000" dirty="0">
                <a:latin typeface="+mj-lt"/>
                <a:ea typeface="Times New Roman" panose="02020603050405020304" pitchFamily="18" charset="0"/>
                <a:cs typeface="Times New Roman" panose="02020603050405020304" pitchFamily="18" charset="0"/>
              </a:rPr>
              <a:t> Data  From Multiple Base Tables.</a:t>
            </a:r>
          </a:p>
          <a:p>
            <a:r>
              <a:rPr lang="en-US" sz="2000" dirty="0">
                <a:latin typeface="+mj-lt"/>
                <a:ea typeface="Times New Roman" panose="02020603050405020304" pitchFamily="18" charset="0"/>
                <a:cs typeface="Times New Roman" panose="02020603050405020304" pitchFamily="18" charset="0"/>
              </a:rPr>
              <a:t>It Does Not Support All DML Operations On Multiple Base Tables At a </a:t>
            </a:r>
            <a:r>
              <a:rPr lang="en-US" sz="2000" dirty="0" err="1">
                <a:latin typeface="+mj-lt"/>
                <a:ea typeface="Times New Roman" panose="02020603050405020304" pitchFamily="18" charset="0"/>
                <a:cs typeface="Times New Roman" panose="02020603050405020304" pitchFamily="18" charset="0"/>
              </a:rPr>
              <a:t>time</a:t>
            </a:r>
            <a:r>
              <a:rPr lang="en-US" sz="2000" dirty="0">
                <a:latin typeface="+mj-lt"/>
                <a:ea typeface="Times New Roman" panose="02020603050405020304" pitchFamily="18" charset="0"/>
                <a:cs typeface="Times New Roman" panose="02020603050405020304" pitchFamily="18" charset="0"/>
              </a:rPr>
              <a:t>.</a:t>
            </a:r>
          </a:p>
          <a:p>
            <a:r>
              <a:rPr lang="en-US" sz="2000" dirty="0">
                <a:latin typeface="+mj-lt"/>
                <a:ea typeface="Times New Roman" panose="02020603050405020304" pitchFamily="18" charset="0"/>
                <a:cs typeface="Times New Roman" panose="02020603050405020304" pitchFamily="18" charset="0"/>
              </a:rPr>
              <a:t>Are Also Called Non –Updatable  Views.</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Syntax:</a:t>
            </a:r>
          </a:p>
          <a:p>
            <a:r>
              <a:rPr lang="en-US" sz="2000" dirty="0">
                <a:latin typeface="+mj-lt"/>
                <a:ea typeface="Times New Roman" panose="02020603050405020304" pitchFamily="18" charset="0"/>
                <a:cs typeface="Times New Roman" panose="02020603050405020304" pitchFamily="18" charset="0"/>
              </a:rPr>
              <a:t>Create View &lt;View Name&gt; As Select  * From &lt;Table Name &gt;,&lt;Table Name&gt;</a:t>
            </a:r>
            <a:endParaRPr lang="en-IN" sz="2000" dirty="0">
              <a:latin typeface="+mj-lt"/>
              <a:ea typeface="Times New Roman" panose="02020603050405020304" pitchFamily="18" charset="0"/>
              <a:cs typeface="Times New Roman" panose="02020603050405020304" pitchFamily="18" charset="0"/>
            </a:endParaRPr>
          </a:p>
          <a:p>
            <a:endParaRPr lang="en-IN" sz="2000"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dirty="0">
                <a:ea typeface="Times New Roman" panose="02020603050405020304" pitchFamily="18" charset="0"/>
                <a:cs typeface="Times New Roman" panose="02020603050405020304" pitchFamily="18" charset="0"/>
              </a:rPr>
              <a:t>INDEXES</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810000" y="2472916"/>
            <a:ext cx="10588251" cy="3933571"/>
          </a:xfrm>
        </p:spPr>
        <p:txBody>
          <a:bodyPr/>
          <a:lstStyle/>
          <a:p>
            <a:r>
              <a:rPr lang="en-IN" sz="2000" dirty="0">
                <a:latin typeface="+mj-lt"/>
                <a:ea typeface="Times New Roman" panose="02020603050405020304" pitchFamily="18" charset="0"/>
                <a:cs typeface="Times New Roman" panose="02020603050405020304" pitchFamily="18" charset="0"/>
              </a:rPr>
              <a:t>SQL CREATE INDEX Statement</a:t>
            </a:r>
          </a:p>
          <a:p>
            <a:r>
              <a:rPr lang="en-US" sz="2000" dirty="0">
                <a:latin typeface="+mj-lt"/>
                <a:ea typeface="Times New Roman" panose="02020603050405020304" pitchFamily="18" charset="0"/>
                <a:cs typeface="Times New Roman" panose="02020603050405020304" pitchFamily="18" charset="0"/>
              </a:rPr>
              <a:t>Indexes are used to retrieve data from the database more quickly than otherwise. The users cannot see the indexes, they are just used to speed up searches/queries.</a:t>
            </a: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850949"/>
            <a:ext cx="10571998" cy="970450"/>
          </a:xfrm>
        </p:spPr>
        <p:txBody>
          <a:bodyPr>
            <a:normAutofit fontScale="90000"/>
          </a:bodyPr>
          <a:lstStyle/>
          <a:p>
            <a:endParaRPr lang="en-US" dirty="0"/>
          </a:p>
          <a:p>
            <a:r>
              <a:rPr lang="en-IN" dirty="0"/>
              <a:t>CREATE INDEX Syntax</a:t>
            </a:r>
            <a:br>
              <a:rPr lang="en-IN" dirty="0"/>
            </a:br>
            <a:endParaRPr lang="en-IN" dirty="0"/>
          </a:p>
        </p:txBody>
      </p:sp>
      <p:sp>
        <p:nvSpPr>
          <p:cNvPr id="2" name="Content Placeholder 1"/>
          <p:cNvSpPr>
            <a:spLocks noGrp="1" noEditPoints="1"/>
          </p:cNvSpPr>
          <p:nvPr>
            <p:ph idx="1"/>
          </p:nvPr>
        </p:nvSpPr>
        <p:spPr>
          <a:xfrm>
            <a:off x="673059" y="2277763"/>
            <a:ext cx="10696405" cy="3943403"/>
          </a:xfrm>
        </p:spPr>
        <p:txBody>
          <a:bodyPr/>
          <a:lstStyle/>
          <a:p>
            <a:r>
              <a:rPr lang="en-US" dirty="0"/>
              <a:t>CREATE INDEX </a:t>
            </a:r>
            <a:r>
              <a:rPr lang="en-US" i="1" dirty="0"/>
              <a:t>index_name</a:t>
            </a:r>
            <a:r>
              <a:rPr lang="en-US" dirty="0"/>
              <a:t/>
            </a:r>
            <a:br>
              <a:rPr lang="en-US" dirty="0"/>
            </a:br>
            <a:r>
              <a:rPr lang="en-US" dirty="0"/>
              <a:t>ON </a:t>
            </a:r>
            <a:r>
              <a:rPr lang="en-US" i="1" dirty="0"/>
              <a:t>table_name</a:t>
            </a:r>
            <a:r>
              <a:rPr lang="en-US" dirty="0"/>
              <a:t> (</a:t>
            </a:r>
            <a:r>
              <a:rPr lang="en-US" i="1" dirty="0"/>
              <a:t>column1</a:t>
            </a:r>
            <a:r>
              <a:rPr lang="en-US" dirty="0"/>
              <a:t>, </a:t>
            </a:r>
            <a:r>
              <a:rPr lang="en-US" i="1" dirty="0"/>
              <a:t>column2</a:t>
            </a:r>
            <a:r>
              <a:rPr lang="en-US" dirty="0"/>
              <a:t>, ...);</a:t>
            </a:r>
          </a:p>
          <a:p>
            <a:endParaRPr lang="en-US" dirty="0"/>
          </a:p>
          <a:p>
            <a:r>
              <a:rPr lang="en-US" dirty="0"/>
              <a:t>Creates an index on a table. Duplicate values are allowed:</a:t>
            </a:r>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779697"/>
            <a:ext cx="10571998" cy="970450"/>
          </a:xfrm>
        </p:spPr>
        <p:txBody>
          <a:bodyPr>
            <a:normAutofit fontScale="90000"/>
          </a:bodyPr>
          <a:lstStyle/>
          <a:p>
            <a:r>
              <a:rPr lang="en-IN" dirty="0" smtClean="0"/>
              <a:t>CREATE UNIQUE </a:t>
            </a:r>
            <a:r>
              <a:rPr lang="en-IN" dirty="0"/>
              <a:t>INDEX Syntax</a:t>
            </a:r>
            <a:br>
              <a:rPr lang="en-IN" dirty="0"/>
            </a:br>
            <a:endParaRPr lang="en-IN" dirty="0"/>
          </a:p>
        </p:txBody>
      </p:sp>
      <p:sp>
        <p:nvSpPr>
          <p:cNvPr id="2" name="Content Placeholder 1"/>
          <p:cNvSpPr>
            <a:spLocks noGrp="1" noEditPoints="1"/>
          </p:cNvSpPr>
          <p:nvPr>
            <p:ph idx="1"/>
          </p:nvPr>
        </p:nvSpPr>
        <p:spPr>
          <a:xfrm>
            <a:off x="673059" y="2317095"/>
            <a:ext cx="10706237" cy="3904073"/>
          </a:xfrm>
        </p:spPr>
        <p:txBody>
          <a:bodyPr/>
          <a:lstStyle/>
          <a:p>
            <a:r>
              <a:rPr lang="en-US" dirty="0"/>
              <a:t>CREATE UNIQUE INDEX </a:t>
            </a:r>
            <a:r>
              <a:rPr lang="en-US" i="1" dirty="0"/>
              <a:t>index_name</a:t>
            </a:r>
            <a:r>
              <a:rPr lang="en-US" dirty="0"/>
              <a:t/>
            </a:r>
            <a:br>
              <a:rPr lang="en-US" dirty="0"/>
            </a:br>
            <a:r>
              <a:rPr lang="en-US" dirty="0"/>
              <a:t>ON </a:t>
            </a:r>
            <a:r>
              <a:rPr lang="en-US" i="1" dirty="0"/>
              <a:t>table_name</a:t>
            </a:r>
            <a:r>
              <a:rPr lang="en-US" dirty="0"/>
              <a:t> (</a:t>
            </a:r>
            <a:r>
              <a:rPr lang="en-US" i="1" dirty="0"/>
              <a:t>column1</a:t>
            </a:r>
            <a:r>
              <a:rPr lang="en-US" dirty="0"/>
              <a:t>, </a:t>
            </a:r>
            <a:r>
              <a:rPr lang="en-US" i="1" dirty="0"/>
              <a:t>column2</a:t>
            </a:r>
            <a:r>
              <a:rPr lang="en-US" dirty="0"/>
              <a:t>, ...);</a:t>
            </a:r>
          </a:p>
          <a:p>
            <a:endParaRPr lang="en-US" dirty="0"/>
          </a:p>
          <a:p>
            <a:r>
              <a:rPr lang="en-US" dirty="0"/>
              <a:t>Creates a unique index on a table. Duplicate values are not allowed:</a:t>
            </a:r>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836113"/>
            <a:ext cx="10571998" cy="970450"/>
          </a:xfrm>
        </p:spPr>
        <p:txBody>
          <a:bodyPr>
            <a:normAutofit fontScale="90000"/>
          </a:bodyPr>
          <a:lstStyle/>
          <a:p>
            <a:r>
              <a:rPr lang="en-IN" dirty="0"/>
              <a:t>DROP INDEX Statement</a:t>
            </a:r>
            <a:br>
              <a:rPr lang="en-IN" dirty="0"/>
            </a:br>
            <a:endParaRPr lang="en-IN" dirty="0"/>
          </a:p>
        </p:txBody>
      </p:sp>
      <p:sp>
        <p:nvSpPr>
          <p:cNvPr id="2" name="Content Placeholder 1"/>
          <p:cNvSpPr>
            <a:spLocks noGrp="1" noEditPoints="1"/>
          </p:cNvSpPr>
          <p:nvPr>
            <p:ph idx="1"/>
          </p:nvPr>
        </p:nvSpPr>
        <p:spPr>
          <a:xfrm>
            <a:off x="673059" y="2542854"/>
            <a:ext cx="10627579" cy="3618937"/>
          </a:xfrm>
        </p:spPr>
        <p:txBody>
          <a:bodyPr/>
          <a:lstStyle/>
          <a:p>
            <a:r>
              <a:rPr lang="en-US" dirty="0"/>
              <a:t>The DROP INDEX statement is used to delete an index in a table.</a:t>
            </a:r>
          </a:p>
          <a:p>
            <a:r>
              <a:rPr lang="en-IN" dirty="0"/>
              <a:t>DROP INDEX </a:t>
            </a:r>
            <a:r>
              <a:rPr lang="en-IN" i="1" dirty="0"/>
              <a:t>table_name</a:t>
            </a:r>
            <a:r>
              <a:rPr lang="en-IN" dirty="0"/>
              <a:t>.</a:t>
            </a:r>
            <a:r>
              <a:rPr lang="en-IN" i="1" dirty="0"/>
              <a:t>index_name</a:t>
            </a:r>
            <a:r>
              <a:rPr lang="en-IN" dirty="0"/>
              <a:t>;</a:t>
            </a:r>
          </a:p>
          <a:p>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40310"/>
            <a:ext cx="10571998" cy="970450"/>
          </a:xfrm>
        </p:spPr>
        <p:txBody>
          <a:bodyPr>
            <a:normAutofit/>
          </a:bodyPr>
          <a:lstStyle/>
          <a:p>
            <a:r>
              <a:rPr lang="en-US" dirty="0">
                <a:cs typeface="Times New Roman" panose="02020603050405020304" pitchFamily="18" charset="0"/>
              </a:rPr>
              <a:t>Insert</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73059" y="2721429"/>
            <a:ext cx="11562735" cy="3777623"/>
          </a:xfrm>
        </p:spPr>
        <p:txBody>
          <a:bodyPr>
            <a:normAutofit fontScale="25000" lnSpcReduction="20000"/>
          </a:bodyPr>
          <a:lstStyle/>
          <a:p>
            <a:r>
              <a:rPr lang="en-US" sz="6400" dirty="0">
                <a:latin typeface="+mj-lt"/>
                <a:cs typeface="Calibri" panose="020F0502020204030204" pitchFamily="34" charset="0"/>
              </a:rPr>
              <a:t>To insert data inside a table in two syntax are there</a:t>
            </a:r>
          </a:p>
          <a:p>
            <a:r>
              <a:rPr lang="en-US" sz="6400" dirty="0">
                <a:latin typeface="+mj-lt"/>
                <a:cs typeface="Calibri" panose="020F0502020204030204" pitchFamily="34" charset="0"/>
              </a:rPr>
              <a:t> Syntax : </a:t>
            </a:r>
          </a:p>
          <a:p>
            <a:pPr marL="109725" indent="0">
              <a:buNone/>
            </a:pPr>
            <a:r>
              <a:rPr lang="en-US" sz="6400" b="1" dirty="0">
                <a:latin typeface="+mj-lt"/>
                <a:cs typeface="Calibri" panose="020F0502020204030204" pitchFamily="34" charset="0"/>
              </a:rPr>
              <a:t> Insert Into [Table Name] Values( column1_value, column2_value,…….)</a:t>
            </a:r>
          </a:p>
          <a:p>
            <a:pPr marL="109725" indent="0">
              <a:buNone/>
            </a:pPr>
            <a:r>
              <a:rPr lang="en-US" sz="6400" dirty="0">
                <a:latin typeface="+mj-lt"/>
                <a:cs typeface="Calibri" panose="020F0502020204030204" pitchFamily="34" charset="0"/>
              </a:rPr>
              <a:t>Example :</a:t>
            </a:r>
          </a:p>
          <a:p>
            <a:pPr marL="109725" indent="0">
              <a:buNone/>
            </a:pPr>
            <a:r>
              <a:rPr lang="en-US" sz="6400" b="1" dirty="0">
                <a:latin typeface="+mj-lt"/>
                <a:cs typeface="Calibri" panose="020F0502020204030204" pitchFamily="34" charset="0"/>
              </a:rPr>
              <a:t>Insert Into Emp_details Values(1,'Amit','Pune',10000)</a:t>
            </a:r>
          </a:p>
          <a:p>
            <a:pPr marL="109725" indent="0">
              <a:buNone/>
            </a:pPr>
            <a:endParaRPr lang="en-US" sz="6400" b="1" dirty="0">
              <a:latin typeface="+mj-lt"/>
              <a:cs typeface="Calibri" panose="020F0502020204030204" pitchFamily="34" charset="0"/>
            </a:endParaRPr>
          </a:p>
          <a:p>
            <a:r>
              <a:rPr lang="en-US" sz="6400" dirty="0">
                <a:solidFill>
                  <a:schemeClr val="tx1"/>
                </a:solidFill>
                <a:latin typeface="+mj-lt"/>
                <a:cs typeface="Calibri" panose="020F0502020204030204" pitchFamily="34" charset="0"/>
              </a:rPr>
              <a:t>For Required Column</a:t>
            </a:r>
          </a:p>
          <a:p>
            <a:r>
              <a:rPr lang="en-US" sz="6400" dirty="0">
                <a:solidFill>
                  <a:schemeClr val="tx1"/>
                </a:solidFill>
                <a:latin typeface="+mj-lt"/>
                <a:cs typeface="Calibri" panose="020F0502020204030204" pitchFamily="34" charset="0"/>
              </a:rPr>
              <a:t>Syntax:</a:t>
            </a:r>
          </a:p>
          <a:p>
            <a:r>
              <a:rPr lang="en-US" sz="6400" b="1" dirty="0">
                <a:latin typeface="+mj-lt"/>
                <a:ea typeface="Times New Roman" panose="02020603050405020304" pitchFamily="18" charset="0"/>
                <a:cs typeface="Calibri" panose="020F0502020204030204" pitchFamily="34" charset="0"/>
              </a:rPr>
              <a:t>Insert Into Table_name (Required Column1, Column2) Values (Value1, Value2)</a:t>
            </a:r>
          </a:p>
          <a:p>
            <a:endParaRPr lang="en-US" sz="6400" b="1" dirty="0">
              <a:latin typeface="+mj-lt"/>
              <a:ea typeface="Times New Roman" panose="02020603050405020304" pitchFamily="18" charset="0"/>
              <a:cs typeface="Calibri" panose="020F0502020204030204" pitchFamily="34" charset="0"/>
            </a:endParaRPr>
          </a:p>
          <a:p>
            <a:r>
              <a:rPr lang="en-US" sz="6400" dirty="0">
                <a:latin typeface="+mj-lt"/>
                <a:ea typeface="Times New Roman" panose="02020603050405020304" pitchFamily="18" charset="0"/>
                <a:cs typeface="Calibri" panose="020F0502020204030204" pitchFamily="34" charset="0"/>
              </a:rPr>
              <a:t>Example:</a:t>
            </a:r>
          </a:p>
          <a:p>
            <a:r>
              <a:rPr lang="en-US" sz="6400" b="1" dirty="0">
                <a:latin typeface="+mj-lt"/>
                <a:ea typeface="Times New Roman" panose="02020603050405020304" pitchFamily="18" charset="0"/>
                <a:cs typeface="Calibri" panose="020F0502020204030204" pitchFamily="34" charset="0"/>
              </a:rPr>
              <a:t>Insert Into Emp_details (Id, Name) Values (1, 'Amit')</a:t>
            </a:r>
          </a:p>
          <a:p>
            <a:pPr marL="109725" indent="0">
              <a:buNone/>
            </a:pPr>
            <a:endParaRPr lang="en-US" sz="1800" b="1" dirty="0">
              <a:latin typeface="+mj-lt"/>
              <a:cs typeface="Calibri" panose="020F0502020204030204" pitchFamily="34" charset="0"/>
            </a:endParaRPr>
          </a:p>
          <a:p>
            <a:endParaRPr lang="en-IN" sz="1800" dirty="0">
              <a:latin typeface="+mj-lt"/>
              <a:cs typeface="Times New Roman" panose="02020603050405020304" pitchFamily="18" charset="0"/>
            </a:endParaRPr>
          </a:p>
          <a:p>
            <a:endParaRPr lang="en-IN" sz="32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40310"/>
            <a:ext cx="10571998" cy="970450"/>
          </a:xfrm>
        </p:spPr>
        <p:txBody>
          <a:bodyPr/>
          <a:lstStyle/>
          <a:p>
            <a:r>
              <a:rPr lang="en-US" sz="3600" dirty="0">
                <a:ea typeface="Times New Roman" panose="02020603050405020304" pitchFamily="18" charset="0"/>
                <a:cs typeface="Times New Roman" panose="02020603050405020304" pitchFamily="18" charset="0"/>
              </a:rPr>
              <a:t>ERROR HANDLING</a:t>
            </a:r>
            <a:endParaRPr lang="en-IN" sz="3600"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73059" y="2467335"/>
            <a:ext cx="10716069" cy="3756589"/>
          </a:xfrm>
        </p:spPr>
        <p:txBody>
          <a:bodyPr>
            <a:normAutofit/>
          </a:bodyPr>
          <a:lstStyle/>
          <a:p>
            <a:r>
              <a:rPr lang="en-US" sz="2000" dirty="0">
                <a:latin typeface="+mj-lt"/>
                <a:cs typeface="Times New Roman" panose="02020603050405020304" pitchFamily="18" charset="0"/>
              </a:rPr>
              <a:t>Implements error handling for transact sql that is similar to the exception handling in the Microsoft visual c# and java languages</a:t>
            </a:r>
          </a:p>
          <a:p>
            <a:pPr marL="0" indent="0">
              <a:buNone/>
            </a:pPr>
            <a:r>
              <a:rPr lang="en-US" sz="2000" dirty="0">
                <a:latin typeface="+mj-lt"/>
                <a:cs typeface="Times New Roman" panose="02020603050405020304" pitchFamily="18" charset="0"/>
              </a:rPr>
              <a:t>     Error handling in SQL Server gives us control over the Transact-SQL code. </a:t>
            </a:r>
          </a:p>
          <a:p>
            <a:r>
              <a:rPr lang="en-US" sz="2000" dirty="0">
                <a:latin typeface="+mj-lt"/>
                <a:cs typeface="Times New Roman" panose="02020603050405020304" pitchFamily="18" charset="0"/>
              </a:rPr>
              <a:t>For example, when things go wrong, we get a chance to do something about it</a:t>
            </a:r>
          </a:p>
          <a:p>
            <a:r>
              <a:rPr lang="en-US" sz="2000" dirty="0">
                <a:solidFill>
                  <a:srgbClr val="000000"/>
                </a:solidFill>
                <a:effectLst/>
                <a:latin typeface="+mj-lt"/>
                <a:ea typeface="Times New Roman" panose="02020603050405020304" pitchFamily="18" charset="0"/>
                <a:cs typeface="Times New Roman" panose="02020603050405020304" pitchFamily="18" charset="0"/>
              </a:rPr>
              <a:t>Exception handling are used to handle errors raised in the program while execution due to wrong data etc.</a:t>
            </a:r>
          </a:p>
          <a:p>
            <a:r>
              <a:rPr lang="en-US" sz="2000" dirty="0">
                <a:solidFill>
                  <a:srgbClr val="000000"/>
                </a:solidFill>
                <a:latin typeface="+mj-lt"/>
                <a:ea typeface="Times New Roman" panose="02020603050405020304" pitchFamily="18" charset="0"/>
                <a:cs typeface="Times New Roman" panose="02020603050405020304" pitchFamily="18" charset="0"/>
              </a:rPr>
              <a:t>If there is no error occurred in try block then catch block will not be executed</a:t>
            </a:r>
          </a:p>
          <a:p>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5" name="Content Placeholder 3"/>
          <p:cNvPicPr>
            <a:picLocks noChangeAspect="1"/>
          </p:cNvPicPr>
          <p:nvPr/>
        </p:nvPicPr>
        <p:blipFill>
          <a:blip r:embed="rId3"/>
          <a:srcRect/>
          <a:stretch>
            <a:fillRect/>
          </a:stretch>
        </p:blipFill>
        <p:spPr>
          <a:xfrm>
            <a:off x="10387807" y="5296394"/>
            <a:ext cx="1714500" cy="1530435"/>
          </a:xfrm>
          <a:prstGeom prst="rect">
            <a:avLst/>
          </a:prstGeom>
        </p:spPr>
      </p:pic>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87981" y="399687"/>
            <a:ext cx="10571998" cy="970450"/>
          </a:xfrm>
        </p:spPr>
        <p:txBody>
          <a:bodyPr/>
          <a:lstStyle/>
          <a:p>
            <a:r>
              <a:rPr lang="en-US" dirty="0">
                <a:ea typeface="Times New Roman" panose="02020603050405020304" pitchFamily="18" charset="0"/>
                <a:cs typeface="Times New Roman" panose="02020603050405020304" pitchFamily="18" charset="0"/>
              </a:rPr>
              <a:t>Syntax of error handling</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87981" y="2459216"/>
            <a:ext cx="10657076" cy="3845079"/>
          </a:xfrm>
        </p:spPr>
        <p:txBody>
          <a:bodyPr>
            <a:normAutofit/>
          </a:bodyPr>
          <a:lstStyle/>
          <a:p>
            <a:r>
              <a:rPr lang="en-IN" sz="1800" dirty="0">
                <a:solidFill>
                  <a:srgbClr val="000000"/>
                </a:solidFill>
                <a:latin typeface="+mj-lt"/>
                <a:ea typeface="Times New Roman" panose="02020603050405020304" pitchFamily="18" charset="0"/>
                <a:cs typeface="Times New Roman" panose="02020603050405020304" pitchFamily="18" charset="0"/>
              </a:rPr>
              <a:t>Syntax :</a:t>
            </a:r>
          </a:p>
          <a:p>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r>
              <a:rPr lang="en-IN" sz="1800" dirty="0" smtClean="0">
                <a:solidFill>
                  <a:srgbClr val="0000FF"/>
                </a:solidFill>
                <a:latin typeface="+mj-lt"/>
                <a:ea typeface="Times New Roman" panose="02020603050405020304" pitchFamily="18" charset="0"/>
                <a:cs typeface="Times New Roman" panose="02020603050405020304" pitchFamily="18" charset="0"/>
              </a:rPr>
              <a:t>     BEGIN</a:t>
            </a:r>
            <a:r>
              <a:rPr lang="en-IN" sz="1800" dirty="0" smtClean="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TRY</a:t>
            </a:r>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r>
              <a:rPr lang="en-IN" sz="1800" dirty="0" smtClean="0">
                <a:solidFill>
                  <a:srgbClr val="0000FF"/>
                </a:solidFill>
                <a:latin typeface="+mj-lt"/>
                <a:ea typeface="Times New Roman" panose="02020603050405020304" pitchFamily="18" charset="0"/>
                <a:cs typeface="Times New Roman" panose="02020603050405020304" pitchFamily="18" charset="0"/>
              </a:rPr>
              <a:t>     SQL </a:t>
            </a:r>
            <a:r>
              <a:rPr lang="en-IN" sz="1800" dirty="0">
                <a:solidFill>
                  <a:srgbClr val="0000FF"/>
                </a:solidFill>
                <a:latin typeface="+mj-lt"/>
                <a:ea typeface="Times New Roman" panose="02020603050405020304" pitchFamily="18" charset="0"/>
                <a:cs typeface="Times New Roman" panose="02020603050405020304" pitchFamily="18" charset="0"/>
              </a:rPr>
              <a:t>STATEMENTS</a:t>
            </a:r>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r>
              <a:rPr lang="en-IN" sz="1800" dirty="0" smtClean="0">
                <a:solidFill>
                  <a:srgbClr val="0000FF"/>
                </a:solidFill>
                <a:latin typeface="+mj-lt"/>
                <a:ea typeface="Times New Roman" panose="02020603050405020304" pitchFamily="18" charset="0"/>
                <a:cs typeface="Times New Roman" panose="02020603050405020304" pitchFamily="18" charset="0"/>
              </a:rPr>
              <a:t>     END</a:t>
            </a:r>
            <a:r>
              <a:rPr lang="en-IN" sz="1800" dirty="0" smtClean="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TRY</a:t>
            </a:r>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r>
              <a:rPr lang="en-IN" sz="1800" dirty="0" smtClean="0">
                <a:solidFill>
                  <a:srgbClr val="0000FF"/>
                </a:solidFill>
                <a:latin typeface="+mj-lt"/>
                <a:ea typeface="Times New Roman" panose="02020603050405020304" pitchFamily="18" charset="0"/>
                <a:cs typeface="Times New Roman" panose="02020603050405020304" pitchFamily="18" charset="0"/>
              </a:rPr>
              <a:t>     BEGIN</a:t>
            </a:r>
            <a:r>
              <a:rPr lang="en-IN" sz="1800" dirty="0" smtClean="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CATCH</a:t>
            </a:r>
            <a:endParaRPr lang="en-IN" sz="1800" dirty="0">
              <a:solidFill>
                <a:srgbClr val="000000"/>
              </a:solidFill>
              <a:latin typeface="+mj-lt"/>
              <a:ea typeface="Times New Roman" panose="02020603050405020304" pitchFamily="18" charset="0"/>
              <a:cs typeface="Times New Roman" panose="02020603050405020304" pitchFamily="18" charset="0"/>
            </a:endParaRPr>
          </a:p>
          <a:p>
            <a:pPr marL="0" indent="0">
              <a:buNone/>
            </a:pPr>
            <a:r>
              <a:rPr lang="en-US" sz="1800" dirty="0" smtClean="0">
                <a:solidFill>
                  <a:srgbClr val="0000FF"/>
                </a:solidFill>
                <a:latin typeface="+mj-lt"/>
                <a:ea typeface="Times New Roman" panose="02020603050405020304" pitchFamily="18" charset="0"/>
                <a:cs typeface="Times New Roman" panose="02020603050405020304" pitchFamily="18" charset="0"/>
              </a:rPr>
              <a:t>     SQL </a:t>
            </a:r>
            <a:r>
              <a:rPr lang="en-US" sz="1800" dirty="0">
                <a:solidFill>
                  <a:srgbClr val="0000FF"/>
                </a:solidFill>
                <a:latin typeface="+mj-lt"/>
                <a:ea typeface="Times New Roman" panose="02020603050405020304" pitchFamily="18" charset="0"/>
                <a:cs typeface="Times New Roman" panose="02020603050405020304" pitchFamily="18" charset="0"/>
              </a:rPr>
              <a:t>STATEMENTS</a:t>
            </a:r>
          </a:p>
          <a:p>
            <a:pPr marL="0" indent="0">
              <a:buNone/>
            </a:pPr>
            <a:r>
              <a:rPr lang="en-IN" sz="1800" dirty="0" smtClean="0">
                <a:solidFill>
                  <a:srgbClr val="0000FF"/>
                </a:solidFill>
                <a:latin typeface="+mj-lt"/>
                <a:ea typeface="Times New Roman" panose="02020603050405020304" pitchFamily="18" charset="0"/>
                <a:cs typeface="Times New Roman" panose="02020603050405020304" pitchFamily="18" charset="0"/>
              </a:rPr>
              <a:t>     END</a:t>
            </a:r>
            <a:r>
              <a:rPr lang="en-IN" sz="1800" dirty="0" smtClean="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CATCH</a:t>
            </a:r>
            <a:r>
              <a:rPr lang="en-IN" sz="1800" dirty="0">
                <a:solidFill>
                  <a:srgbClr val="000000"/>
                </a:solidFill>
                <a:latin typeface="+mj-lt"/>
                <a:ea typeface="Times New Roman" panose="02020603050405020304" pitchFamily="18" charset="0"/>
                <a:cs typeface="Times New Roman" panose="02020603050405020304" pitchFamily="18" charset="0"/>
              </a:rPr>
              <a:t> </a:t>
            </a:r>
            <a:endParaRPr lang="en-IN"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80239"/>
            <a:ext cx="10571998" cy="970450"/>
          </a:xfrm>
        </p:spPr>
        <p:txBody>
          <a:bodyPr/>
          <a:lstStyle/>
          <a:p>
            <a:r>
              <a:rPr lang="en-US" dirty="0">
                <a:ea typeface="Times New Roman" panose="02020603050405020304" pitchFamily="18" charset="0"/>
                <a:cs typeface="Times New Roman" panose="02020603050405020304" pitchFamily="18" charset="0"/>
              </a:rPr>
              <a:t>Example</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387964"/>
            <a:ext cx="10696405" cy="3845079"/>
          </a:xfrm>
        </p:spPr>
        <p:txBody>
          <a:bodyPr>
            <a:normAutofit/>
          </a:bodyPr>
          <a:lstStyle/>
          <a:p>
            <a:endParaRPr lang="en-IN"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BEGIN</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TRY</a:t>
            </a:r>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SELECT</a:t>
            </a:r>
            <a:r>
              <a:rPr lang="en-IN" sz="1800" dirty="0">
                <a:solidFill>
                  <a:srgbClr val="000000"/>
                </a:solidFill>
                <a:latin typeface="+mj-lt"/>
                <a:ea typeface="Times New Roman" panose="02020603050405020304" pitchFamily="18" charset="0"/>
                <a:cs typeface="Times New Roman" panose="02020603050405020304" pitchFamily="18" charset="0"/>
              </a:rPr>
              <a:t> 10</a:t>
            </a:r>
            <a:r>
              <a:rPr lang="en-IN" sz="1800" dirty="0">
                <a:solidFill>
                  <a:srgbClr val="808080"/>
                </a:solidFill>
                <a:latin typeface="+mj-lt"/>
                <a:ea typeface="Times New Roman" panose="02020603050405020304" pitchFamily="18" charset="0"/>
                <a:cs typeface="Times New Roman" panose="02020603050405020304" pitchFamily="18" charset="0"/>
              </a:rPr>
              <a:t>/</a:t>
            </a:r>
            <a:r>
              <a:rPr lang="en-IN" sz="1800" dirty="0">
                <a:solidFill>
                  <a:srgbClr val="000000"/>
                </a:solidFill>
                <a:latin typeface="+mj-lt"/>
                <a:ea typeface="Times New Roman" panose="02020603050405020304" pitchFamily="18" charset="0"/>
                <a:cs typeface="Times New Roman" panose="02020603050405020304" pitchFamily="18" charset="0"/>
              </a:rPr>
              <a:t>0</a:t>
            </a:r>
            <a:r>
              <a:rPr lang="en-IN" sz="1800" dirty="0">
                <a:solidFill>
                  <a:srgbClr val="808080"/>
                </a:solidFill>
                <a:latin typeface="+mj-lt"/>
                <a:ea typeface="Times New Roman" panose="02020603050405020304" pitchFamily="18" charset="0"/>
                <a:cs typeface="Times New Roman" panose="02020603050405020304" pitchFamily="18" charset="0"/>
              </a:rPr>
              <a:t>;</a:t>
            </a:r>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SELECT</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808080"/>
                </a:solidFill>
                <a:latin typeface="+mj-lt"/>
                <a:ea typeface="Times New Roman" panose="02020603050405020304" pitchFamily="18" charset="0"/>
                <a:cs typeface="Times New Roman" panose="02020603050405020304" pitchFamily="18" charset="0"/>
              </a:rPr>
              <a:t>*</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FROM</a:t>
            </a:r>
            <a:r>
              <a:rPr lang="en-IN" sz="1800" dirty="0">
                <a:solidFill>
                  <a:srgbClr val="000000"/>
                </a:solidFill>
                <a:latin typeface="+mj-lt"/>
                <a:ea typeface="Times New Roman" panose="02020603050405020304" pitchFamily="18" charset="0"/>
                <a:cs typeface="Times New Roman" panose="02020603050405020304" pitchFamily="18" charset="0"/>
              </a:rPr>
              <a:t> Customers</a:t>
            </a:r>
          </a:p>
          <a:p>
            <a:r>
              <a:rPr lang="en-IN" sz="1800" dirty="0">
                <a:solidFill>
                  <a:srgbClr val="0000FF"/>
                </a:solidFill>
                <a:latin typeface="+mj-lt"/>
                <a:ea typeface="Times New Roman" panose="02020603050405020304" pitchFamily="18" charset="0"/>
                <a:cs typeface="Times New Roman" panose="02020603050405020304" pitchFamily="18" charset="0"/>
              </a:rPr>
              <a:t>END</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TRY</a:t>
            </a:r>
            <a:endParaRPr lang="en-IN" sz="1800" dirty="0">
              <a:solidFill>
                <a:srgbClr val="000000"/>
              </a:solidFill>
              <a:latin typeface="+mj-lt"/>
              <a:ea typeface="Times New Roman" panose="02020603050405020304" pitchFamily="18" charset="0"/>
              <a:cs typeface="Times New Roman" panose="02020603050405020304" pitchFamily="18" charset="0"/>
            </a:endParaRPr>
          </a:p>
          <a:p>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BEGIN</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CATCH</a:t>
            </a:r>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US" sz="1800" dirty="0">
                <a:solidFill>
                  <a:srgbClr val="0000FF"/>
                </a:solidFill>
                <a:latin typeface="+mj-lt"/>
                <a:ea typeface="Times New Roman" panose="02020603050405020304" pitchFamily="18" charset="0"/>
                <a:cs typeface="Times New Roman" panose="02020603050405020304" pitchFamily="18" charset="0"/>
              </a:rPr>
              <a:t>PRINT</a:t>
            </a:r>
            <a:r>
              <a:rPr lang="en-US" sz="1800" dirty="0">
                <a:solidFill>
                  <a:srgbClr val="000000"/>
                </a:solidFill>
                <a:latin typeface="+mj-lt"/>
                <a:ea typeface="Times New Roman" panose="02020603050405020304" pitchFamily="18" charset="0"/>
                <a:cs typeface="Times New Roman" panose="02020603050405020304" pitchFamily="18" charset="0"/>
              </a:rPr>
              <a:t> </a:t>
            </a:r>
            <a:r>
              <a:rPr lang="en-US" sz="1800" dirty="0">
                <a:solidFill>
                  <a:srgbClr val="FF0000"/>
                </a:solidFill>
                <a:latin typeface="+mj-lt"/>
                <a:ea typeface="Times New Roman" panose="02020603050405020304" pitchFamily="18" charset="0"/>
                <a:cs typeface="Times New Roman" panose="02020603050405020304" pitchFamily="18" charset="0"/>
              </a:rPr>
              <a:t>'YOU CAN NOT DIVIDE BY 0'</a:t>
            </a:r>
            <a:endParaRPr lang="en-US" sz="1800" dirty="0">
              <a:solidFill>
                <a:srgbClr val="000000"/>
              </a:solidFill>
              <a:latin typeface="+mj-lt"/>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END</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CATCH</a:t>
            </a:r>
            <a:r>
              <a:rPr lang="en-IN" sz="1800" dirty="0">
                <a:solidFill>
                  <a:srgbClr val="000000"/>
                </a:solidFill>
                <a:latin typeface="+mj-lt"/>
                <a:ea typeface="Times New Roman" panose="02020603050405020304" pitchFamily="18" charset="0"/>
                <a:cs typeface="Times New Roman" panose="02020603050405020304" pitchFamily="18" charset="0"/>
              </a:rPr>
              <a:t> </a:t>
            </a:r>
            <a:endParaRPr lang="en-IN"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9" y="328435"/>
            <a:ext cx="10571998" cy="970450"/>
          </a:xfrm>
        </p:spPr>
        <p:txBody>
          <a:bodyPr>
            <a:normAutofit/>
          </a:bodyPr>
          <a:lstStyle/>
          <a:p>
            <a:r>
              <a:rPr lang="en-US" dirty="0">
                <a:ea typeface="Times New Roman" panose="02020603050405020304" pitchFamily="18" charset="0"/>
                <a:cs typeface="Times New Roman" panose="02020603050405020304" pitchFamily="18" charset="0"/>
              </a:rPr>
              <a:t>Retrieving Error Information</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19154" y="2584607"/>
            <a:ext cx="10725903" cy="3648435"/>
          </a:xfrm>
        </p:spPr>
        <p:txBody>
          <a:bodyPr>
            <a:normAutofit/>
          </a:bodyPr>
          <a:lstStyle/>
          <a:p>
            <a:r>
              <a:rPr lang="en-US" sz="2000" dirty="0">
                <a:latin typeface="+mj-lt"/>
                <a:ea typeface="Times New Roman" panose="02020603050405020304" pitchFamily="18" charset="0"/>
                <a:cs typeface="Times New Roman" panose="02020603050405020304" pitchFamily="18" charset="0"/>
              </a:rPr>
              <a:t>Error_Number() : Returns the number of the error.</a:t>
            </a:r>
          </a:p>
          <a:p>
            <a:r>
              <a:rPr lang="en-US" sz="2000" dirty="0">
                <a:latin typeface="+mj-lt"/>
                <a:ea typeface="Times New Roman" panose="02020603050405020304" pitchFamily="18" charset="0"/>
                <a:cs typeface="Times New Roman" panose="02020603050405020304" pitchFamily="18" charset="0"/>
              </a:rPr>
              <a:t>Error_Severity() :Returns the Severity.</a:t>
            </a:r>
          </a:p>
          <a:p>
            <a:r>
              <a:rPr lang="en-US" sz="2000" dirty="0">
                <a:latin typeface="+mj-lt"/>
                <a:ea typeface="Times New Roman" panose="02020603050405020304" pitchFamily="18" charset="0"/>
                <a:cs typeface="Times New Roman" panose="02020603050405020304" pitchFamily="18" charset="0"/>
              </a:rPr>
              <a:t>Error_State(): Returns the error state Number.</a:t>
            </a:r>
          </a:p>
          <a:p>
            <a:r>
              <a:rPr lang="en-US" sz="2000" dirty="0">
                <a:latin typeface="+mj-lt"/>
                <a:ea typeface="Times New Roman" panose="02020603050405020304" pitchFamily="18" charset="0"/>
                <a:cs typeface="Times New Roman" panose="02020603050405020304" pitchFamily="18" charset="0"/>
              </a:rPr>
              <a:t>Error_Procedure():Returns the name of the Store Procedure or trigger</a:t>
            </a:r>
          </a:p>
          <a:p>
            <a:r>
              <a:rPr lang="en-US" sz="2000" dirty="0">
                <a:latin typeface="+mj-lt"/>
                <a:ea typeface="Times New Roman" panose="02020603050405020304" pitchFamily="18" charset="0"/>
                <a:cs typeface="Times New Roman" panose="02020603050405020304" pitchFamily="18" charset="0"/>
              </a:rPr>
              <a:t>Where the  error occurred.</a:t>
            </a:r>
          </a:p>
          <a:p>
            <a:r>
              <a:rPr lang="en-US" sz="2000" dirty="0">
                <a:latin typeface="+mj-lt"/>
                <a:ea typeface="Times New Roman" panose="02020603050405020304" pitchFamily="18" charset="0"/>
                <a:cs typeface="Times New Roman" panose="02020603050405020304" pitchFamily="18" charset="0"/>
              </a:rPr>
              <a:t>Error_Line(): Returns the Line number inside the routine that caused the error.</a:t>
            </a:r>
          </a:p>
          <a:p>
            <a:r>
              <a:rPr lang="en-US" sz="2000" dirty="0">
                <a:latin typeface="+mj-lt"/>
                <a:ea typeface="Times New Roman" panose="02020603050405020304" pitchFamily="18" charset="0"/>
                <a:cs typeface="Times New Roman" panose="02020603050405020304" pitchFamily="18" charset="0"/>
              </a:rPr>
              <a:t>Error_Message(): Returns the complete text of the error message.</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28434"/>
            <a:ext cx="10571998" cy="970450"/>
          </a:xfrm>
        </p:spPr>
        <p:txBody>
          <a:bodyPr/>
          <a:lstStyle/>
          <a:p>
            <a:r>
              <a:rPr lang="en-US" dirty="0"/>
              <a:t>ERROR HANDLING</a:t>
            </a:r>
            <a:endParaRPr lang="en-IN" dirty="0"/>
          </a:p>
        </p:txBody>
      </p:sp>
      <p:sp>
        <p:nvSpPr>
          <p:cNvPr id="2" name="Content Placeholder 1"/>
          <p:cNvSpPr>
            <a:spLocks noGrp="1" noEditPoints="1"/>
          </p:cNvSpPr>
          <p:nvPr>
            <p:ph idx="1"/>
          </p:nvPr>
        </p:nvSpPr>
        <p:spPr>
          <a:xfrm>
            <a:off x="673059" y="2472241"/>
            <a:ext cx="10686573" cy="4022060"/>
          </a:xfrm>
        </p:spPr>
        <p:txBody>
          <a:bodyPr>
            <a:normAutofit/>
          </a:bodyPr>
          <a:lstStyle/>
          <a:p>
            <a:r>
              <a:rPr lang="en-US" sz="2000" dirty="0">
                <a:latin typeface="+mj-lt"/>
              </a:rPr>
              <a:t>Syntax :</a:t>
            </a: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smtClean="0">
                <a:latin typeface="+mj-lt"/>
                <a:ea typeface="Times New Roman" panose="02020603050405020304" pitchFamily="18" charset="0"/>
                <a:cs typeface="Calibri" panose="020F0502020204030204" pitchFamily="34" charset="0"/>
              </a:rPr>
              <a:t>       BEGIN TRY</a:t>
            </a:r>
            <a:endParaRPr lang="en-IN" sz="2000" b="1" dirty="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IN" sz="2000" b="1"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Calibri" panose="020F0502020204030204" pitchFamily="34" charset="0"/>
              </a:rPr>
              <a:t>{</a:t>
            </a:r>
            <a:r>
              <a:rPr lang="en-US" sz="2000" b="1" dirty="0" err="1" smtClean="0">
                <a:latin typeface="+mj-lt"/>
                <a:ea typeface="Times New Roman" panose="02020603050405020304" pitchFamily="18" charset="0"/>
                <a:cs typeface="Calibri" panose="020F0502020204030204" pitchFamily="34" charset="0"/>
              </a:rPr>
              <a:t>SQL_statement</a:t>
            </a:r>
            <a:r>
              <a:rPr lang="en-US" sz="2000" b="1" dirty="0" smtClean="0">
                <a:latin typeface="+mj-lt"/>
                <a:ea typeface="Times New Roman" panose="02020603050405020304" pitchFamily="18" charset="0"/>
                <a:cs typeface="Calibri" panose="020F0502020204030204" pitchFamily="34" charset="0"/>
              </a:rPr>
              <a:t> | </a:t>
            </a:r>
            <a:r>
              <a:rPr lang="en-US" sz="2000" b="1" dirty="0" err="1" smtClean="0">
                <a:latin typeface="+mj-lt"/>
                <a:ea typeface="Times New Roman" panose="02020603050405020304" pitchFamily="18" charset="0"/>
                <a:cs typeface="Calibri" panose="020F0502020204030204" pitchFamily="34" charset="0"/>
              </a:rPr>
              <a:t>statement_block</a:t>
            </a:r>
            <a:r>
              <a:rPr lang="en-US" sz="2000" b="1" dirty="0" smtClean="0">
                <a:latin typeface="+mj-lt"/>
                <a:ea typeface="Times New Roman" panose="02020603050405020304" pitchFamily="18" charset="0"/>
                <a:cs typeface="Calibri" panose="020F0502020204030204" pitchFamily="34" charset="0"/>
              </a:rPr>
              <a:t>}</a:t>
            </a:r>
            <a:endParaRPr lang="en-IN" sz="2000" b="1" dirty="0" smtClean="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smtClean="0">
                <a:latin typeface="+mj-lt"/>
                <a:ea typeface="Times New Roman" panose="02020603050405020304" pitchFamily="18" charset="0"/>
                <a:cs typeface="Calibri" panose="020F0502020204030204" pitchFamily="34" charset="0"/>
              </a:rPr>
              <a:t>       END </a:t>
            </a:r>
            <a:r>
              <a:rPr lang="en-US" sz="2000" b="1" dirty="0">
                <a:latin typeface="+mj-lt"/>
                <a:ea typeface="Times New Roman" panose="02020603050405020304" pitchFamily="18" charset="0"/>
                <a:cs typeface="Calibri" panose="020F0502020204030204" pitchFamily="34" charset="0"/>
              </a:rPr>
              <a:t>TRY</a:t>
            </a:r>
            <a:endParaRPr lang="en-IN" sz="2000" b="1" dirty="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smtClean="0">
                <a:latin typeface="+mj-lt"/>
                <a:ea typeface="Times New Roman" panose="02020603050405020304" pitchFamily="18" charset="0"/>
                <a:cs typeface="Calibri" panose="020F0502020204030204" pitchFamily="34" charset="0"/>
              </a:rPr>
              <a:t>       BEGIN CATCH</a:t>
            </a:r>
            <a:endParaRPr lang="en-IN" sz="2000" b="1" dirty="0" smtClean="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smtClean="0">
                <a:latin typeface="+mj-lt"/>
                <a:ea typeface="Times New Roman" panose="02020603050405020304" pitchFamily="18" charset="0"/>
                <a:cs typeface="Calibri" panose="020F0502020204030204" pitchFamily="34" charset="0"/>
              </a:rPr>
              <a:t>       [{</a:t>
            </a:r>
            <a:r>
              <a:rPr lang="en-US" sz="2000" b="1" dirty="0" err="1" smtClean="0">
                <a:latin typeface="+mj-lt"/>
                <a:ea typeface="Times New Roman" panose="02020603050405020304" pitchFamily="18" charset="0"/>
                <a:cs typeface="Calibri" panose="020F0502020204030204" pitchFamily="34" charset="0"/>
              </a:rPr>
              <a:t>sql_statement</a:t>
            </a:r>
            <a:r>
              <a:rPr lang="en-US" sz="2000" b="1" dirty="0" smtClean="0">
                <a:latin typeface="+mj-lt"/>
                <a:ea typeface="Times New Roman" panose="02020603050405020304" pitchFamily="18" charset="0"/>
                <a:cs typeface="Calibri" panose="020F0502020204030204" pitchFamily="34" charset="0"/>
              </a:rPr>
              <a:t> | </a:t>
            </a:r>
            <a:r>
              <a:rPr lang="en-US" sz="2000" b="1" dirty="0" err="1" smtClean="0">
                <a:latin typeface="+mj-lt"/>
                <a:ea typeface="Times New Roman" panose="02020603050405020304" pitchFamily="18" charset="0"/>
                <a:cs typeface="Calibri" panose="020F0502020204030204" pitchFamily="34" charset="0"/>
              </a:rPr>
              <a:t>statement_block</a:t>
            </a:r>
            <a:r>
              <a:rPr lang="en-US" sz="2000" b="1" dirty="0" smtClean="0">
                <a:latin typeface="+mj-lt"/>
                <a:ea typeface="Times New Roman" panose="02020603050405020304" pitchFamily="18" charset="0"/>
                <a:cs typeface="Calibri" panose="020F0502020204030204" pitchFamily="34" charset="0"/>
              </a:rPr>
              <a:t>}]</a:t>
            </a:r>
            <a:endParaRPr lang="en-IN" sz="2000" b="1" dirty="0" smtClean="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tabLst>
                <a:tab pos="581645" algn="l"/>
                <a:tab pos="1163291" algn="l"/>
                <a:tab pos="1744936" algn="l"/>
                <a:tab pos="2326582" algn="l"/>
                <a:tab pos="2908227" algn="l"/>
                <a:tab pos="3489873" algn="l"/>
                <a:tab pos="4071518" algn="l"/>
                <a:tab pos="4653164" algn="l"/>
                <a:tab pos="5234809" algn="l"/>
                <a:tab pos="5816455" algn="l"/>
                <a:tab pos="6398100" algn="l"/>
                <a:tab pos="6979746" algn="l"/>
                <a:tab pos="7561391" algn="l"/>
                <a:tab pos="8143036" algn="l"/>
                <a:tab pos="8724682" algn="l"/>
                <a:tab pos="9306327" algn="l"/>
              </a:tabLst>
            </a:pPr>
            <a:r>
              <a:rPr lang="en-US" sz="2000" b="1" dirty="0" smtClean="0">
                <a:latin typeface="+mj-lt"/>
                <a:ea typeface="Times New Roman" panose="02020603050405020304" pitchFamily="18" charset="0"/>
                <a:cs typeface="Calibri" panose="020F0502020204030204" pitchFamily="34" charset="0"/>
              </a:rPr>
              <a:t>       END </a:t>
            </a:r>
            <a:r>
              <a:rPr lang="en-US" sz="2000" b="1" dirty="0">
                <a:latin typeface="+mj-lt"/>
                <a:ea typeface="Times New Roman" panose="02020603050405020304" pitchFamily="18" charset="0"/>
                <a:cs typeface="Calibri" panose="020F0502020204030204" pitchFamily="34" charset="0"/>
              </a:rPr>
              <a:t>CATCH</a:t>
            </a:r>
            <a:endParaRPr lang="en-IN" sz="2000" b="1" dirty="0">
              <a:latin typeface="+mj-lt"/>
              <a:ea typeface="Times New Roman" panose="02020603050405020304" pitchFamily="18" charset="0"/>
              <a:cs typeface="Times New Roman" panose="02020603050405020304" pitchFamily="18" charset="0"/>
            </a:endParaRPr>
          </a:p>
          <a:p>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43745" y="399687"/>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TRANSACTION</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43745" y="2216841"/>
            <a:ext cx="10725903" cy="4159711"/>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Why we should need transaction?</a:t>
            </a:r>
          </a:p>
          <a:p>
            <a:r>
              <a:rPr lang="en-US" sz="2000" dirty="0">
                <a:latin typeface="+mj-lt"/>
                <a:ea typeface="Times New Roman" panose="02020603050405020304" pitchFamily="18" charset="0"/>
                <a:cs typeface="Times New Roman" panose="02020603050405020304" pitchFamily="18" charset="0"/>
              </a:rPr>
              <a:t>to control your transactions</a:t>
            </a:r>
          </a:p>
          <a:p>
            <a:r>
              <a:rPr lang="en-US" sz="2000" dirty="0">
                <a:latin typeface="+mj-lt"/>
                <a:ea typeface="Times New Roman" panose="02020603050405020304" pitchFamily="18" charset="0"/>
                <a:cs typeface="Times New Roman" panose="02020603050405020304" pitchFamily="18" charset="0"/>
              </a:rPr>
              <a:t>to perform some operation/action/task</a:t>
            </a:r>
          </a:p>
          <a:p>
            <a:r>
              <a:rPr lang="en-US" sz="2000" dirty="0">
                <a:latin typeface="+mj-lt"/>
                <a:ea typeface="Times New Roman" panose="02020603050405020304" pitchFamily="18" charset="0"/>
                <a:cs typeface="Times New Roman" panose="02020603050405020304" pitchFamily="18" charset="0"/>
              </a:rPr>
              <a:t>ex- Banking sector transaction term is use</a:t>
            </a:r>
          </a:p>
          <a:p>
            <a:r>
              <a:rPr lang="en-US" sz="2000" dirty="0">
                <a:latin typeface="+mj-lt"/>
                <a:ea typeface="Times New Roman" panose="02020603050405020304" pitchFamily="18" charset="0"/>
                <a:cs typeface="Times New Roman" panose="02020603050405020304" pitchFamily="18" charset="0"/>
              </a:rPr>
              <a:t>    - for deposit money</a:t>
            </a:r>
          </a:p>
          <a:p>
            <a:r>
              <a:rPr lang="en-US" sz="2000" dirty="0">
                <a:latin typeface="+mj-lt"/>
                <a:ea typeface="Times New Roman" panose="02020603050405020304" pitchFamily="18" charset="0"/>
                <a:cs typeface="Times New Roman" panose="02020603050405020304" pitchFamily="18" charset="0"/>
              </a:rPr>
              <a:t>    - for withdraw money</a:t>
            </a:r>
          </a:p>
          <a:p>
            <a:r>
              <a:rPr lang="en-US" sz="2000" dirty="0">
                <a:latin typeface="+mj-lt"/>
                <a:ea typeface="Times New Roman" panose="02020603050405020304" pitchFamily="18" charset="0"/>
                <a:cs typeface="Times New Roman" panose="02020603050405020304" pitchFamily="18" charset="0"/>
              </a:rPr>
              <a:t>    - for transfer money</a:t>
            </a:r>
          </a:p>
        </p:txBody>
      </p:sp>
      <p:pic>
        <p:nvPicPr>
          <p:cNvPr id="4" name="Picture 3"/>
          <p:cNvPicPr>
            <a:picLocks noChangeAspect="1"/>
          </p:cNvPicPr>
          <p:nvPr/>
        </p:nvPicPr>
        <p:blipFill>
          <a:blip r:embed="rId3"/>
          <a:srcRect/>
          <a:stretch>
            <a:fillRect/>
          </a:stretch>
        </p:blipFill>
        <p:spPr>
          <a:xfrm>
            <a:off x="8907699" y="3381962"/>
            <a:ext cx="2308044" cy="1829467"/>
          </a:xfrm>
          <a:prstGeom prst="rect">
            <a:avLst/>
          </a:prstGeom>
        </p:spPr>
      </p:pic>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43745" y="375936"/>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TRANSACTION</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43745" y="2843186"/>
            <a:ext cx="10686573" cy="4149879"/>
          </a:xfrm>
          <a:prstGeom prst="rect">
            <a:avLst/>
          </a:prstGeom>
        </p:spPr>
        <p:txBody>
          <a:bodyPr/>
          <a:lstStyle/>
          <a:p>
            <a:r>
              <a:rPr lang="en-US" sz="2000" dirty="0">
                <a:latin typeface="+mj-lt"/>
                <a:ea typeface="Times New Roman" panose="02020603050405020304" pitchFamily="18" charset="0"/>
                <a:cs typeface="Times New Roman" panose="02020603050405020304" pitchFamily="18" charset="0"/>
              </a:rPr>
              <a:t>To control the data these terms are </a:t>
            </a:r>
            <a:r>
              <a:rPr lang="en-US" sz="2000" dirty="0" smtClean="0">
                <a:latin typeface="+mj-lt"/>
                <a:ea typeface="Times New Roman" panose="02020603050405020304" pitchFamily="18" charset="0"/>
                <a:cs typeface="Times New Roman" panose="02020603050405020304" pitchFamily="18" charset="0"/>
              </a:rPr>
              <a:t>used</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Begin Tran : Start of the transaction</a:t>
            </a:r>
            <a:endParaRPr lang="en-IN"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Commit Tran : Everything is perfect commit, save all the commands</a:t>
            </a:r>
            <a:endParaRPr lang="en-IN"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Rollback Tran : Error, rollback to start position</a:t>
            </a:r>
          </a:p>
          <a:p>
            <a:r>
              <a:rPr lang="en-US" sz="2000" dirty="0">
                <a:latin typeface="+mj-lt"/>
                <a:ea typeface="Times New Roman" panose="02020603050405020304" pitchFamily="18" charset="0"/>
                <a:cs typeface="Times New Roman" panose="02020603050405020304" pitchFamily="18" charset="0"/>
              </a:rPr>
              <a:t>Savepoint - It is used to create a temporary memory for the values which we want to conditionally cancelled.</a:t>
            </a:r>
          </a:p>
          <a:p>
            <a:pPr marL="109725" indent="0">
              <a:buNone/>
            </a:pP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11304" y="412743"/>
            <a:ext cx="8229600" cy="921775"/>
          </a:xfrm>
        </p:spPr>
        <p:txBody>
          <a:bodyPr>
            <a:normAutofit/>
          </a:bodyPr>
          <a:lstStyle/>
          <a:p>
            <a:r>
              <a:rPr lang="en-US" dirty="0">
                <a:ea typeface="Times New Roman" panose="02020603050405020304" pitchFamily="18" charset="0"/>
                <a:cs typeface="Times New Roman" panose="02020603050405020304" pitchFamily="18" charset="0"/>
              </a:rPr>
              <a:t>When to use transaction?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511304" y="1865897"/>
            <a:ext cx="9876503" cy="4175465"/>
          </a:xfrm>
        </p:spPr>
        <p:txBody>
          <a:bodyPr/>
          <a:lstStyle/>
          <a:p>
            <a:r>
              <a:rPr lang="en-US" dirty="0">
                <a:latin typeface="+mj-lt"/>
                <a:ea typeface="Times New Roman" panose="02020603050405020304" pitchFamily="18" charset="0"/>
                <a:cs typeface="Times New Roman" panose="02020603050405020304" pitchFamily="18" charset="0"/>
              </a:rPr>
              <a:t>In batch processing, where multiple rows must be inserted, updated, or deleted as a single unit</a:t>
            </a:r>
          </a:p>
          <a:p>
            <a:r>
              <a:rPr lang="en-US" dirty="0">
                <a:latin typeface="+mj-lt"/>
                <a:ea typeface="Times New Roman" panose="02020603050405020304" pitchFamily="18" charset="0"/>
                <a:cs typeface="Times New Roman" panose="02020603050405020304" pitchFamily="18" charset="0"/>
              </a:rPr>
              <a:t>Whenever a change to one table requires that other tables be kept consistent</a:t>
            </a:r>
          </a:p>
          <a:p>
            <a:r>
              <a:rPr lang="en-US" dirty="0">
                <a:latin typeface="+mj-lt"/>
                <a:ea typeface="Times New Roman" panose="02020603050405020304" pitchFamily="18" charset="0"/>
                <a:cs typeface="Times New Roman" panose="02020603050405020304" pitchFamily="18" charset="0"/>
              </a:rPr>
              <a:t>When modifying data in two or more databases concurrently</a:t>
            </a:r>
          </a:p>
          <a:p>
            <a:r>
              <a:rPr lang="en-US" dirty="0">
                <a:latin typeface="+mj-lt"/>
                <a:ea typeface="Times New Roman" panose="02020603050405020304" pitchFamily="18" charset="0"/>
                <a:cs typeface="Times New Roman" panose="02020603050405020304" pitchFamily="18" charset="0"/>
              </a:rPr>
              <a:t>In distributed transactions, where data is manipulated in databases on various servers</a:t>
            </a:r>
            <a:endParaRPr lang="en-IN" dirty="0">
              <a:latin typeface="+mj-lt"/>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55323" y="326520"/>
            <a:ext cx="10571998" cy="970450"/>
          </a:xfrm>
        </p:spPr>
        <p:txBody>
          <a:bodyPr/>
          <a:lstStyle/>
          <a:p>
            <a:r>
              <a:rPr lang="en-US" dirty="0">
                <a:ea typeface="Times New Roman" panose="02020603050405020304" pitchFamily="18" charset="0"/>
                <a:cs typeface="Times New Roman" panose="02020603050405020304" pitchFamily="18" charset="0"/>
              </a:rPr>
              <a:t>Syntax </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55323" y="2629007"/>
            <a:ext cx="10745567" cy="4081027"/>
          </a:xfrm>
        </p:spPr>
        <p:txBody>
          <a:bodyPr/>
          <a:lstStyle/>
          <a:p>
            <a:r>
              <a:rPr lang="en-IN" sz="2000" dirty="0">
                <a:solidFill>
                  <a:srgbClr val="0000FF"/>
                </a:solidFill>
                <a:latin typeface="+mj-lt"/>
                <a:ea typeface="Times New Roman" panose="02020603050405020304" pitchFamily="18" charset="0"/>
                <a:cs typeface="Times New Roman" panose="02020603050405020304" pitchFamily="18" charset="0"/>
              </a:rPr>
              <a:t>Syntax</a:t>
            </a:r>
            <a:r>
              <a:rPr lang="en-IN" sz="2000" dirty="0" smtClean="0">
                <a:solidFill>
                  <a:srgbClr val="0000FF"/>
                </a:solidFill>
                <a:latin typeface="+mj-lt"/>
                <a:ea typeface="Times New Roman" panose="02020603050405020304" pitchFamily="18" charset="0"/>
                <a:cs typeface="Times New Roman" panose="02020603050405020304" pitchFamily="18" charset="0"/>
              </a:rPr>
              <a:t>:</a:t>
            </a:r>
            <a:endParaRPr lang="en-IN" sz="2000" dirty="0">
              <a:solidFill>
                <a:srgbClr val="0000FF"/>
              </a:solidFill>
              <a:latin typeface="+mj-lt"/>
              <a:ea typeface="Times New Roman" panose="02020603050405020304" pitchFamily="18" charset="0"/>
              <a:cs typeface="Times New Roman" panose="02020603050405020304" pitchFamily="18" charset="0"/>
            </a:endParaRPr>
          </a:p>
          <a:p>
            <a:r>
              <a:rPr lang="en-US" sz="2000" dirty="0">
                <a:solidFill>
                  <a:srgbClr val="0000FF"/>
                </a:solidFill>
                <a:latin typeface="+mj-lt"/>
                <a:ea typeface="Times New Roman" panose="02020603050405020304" pitchFamily="18" charset="0"/>
                <a:cs typeface="Times New Roman" panose="02020603050405020304" pitchFamily="18" charset="0"/>
              </a:rPr>
              <a:t>B</a:t>
            </a:r>
            <a:r>
              <a:rPr lang="en-IN" sz="2000" dirty="0">
                <a:solidFill>
                  <a:srgbClr val="0000FF"/>
                </a:solidFill>
                <a:latin typeface="+mj-lt"/>
                <a:ea typeface="Times New Roman" panose="02020603050405020304" pitchFamily="18" charset="0"/>
                <a:cs typeface="Times New Roman" panose="02020603050405020304" pitchFamily="18" charset="0"/>
              </a:rPr>
              <a:t>egin</a:t>
            </a:r>
            <a:r>
              <a:rPr lang="en-IN" sz="2000" dirty="0">
                <a:solidFill>
                  <a:srgbClr val="000000"/>
                </a:solidFill>
                <a:latin typeface="+mj-lt"/>
                <a:ea typeface="Times New Roman" panose="02020603050405020304" pitchFamily="18" charset="0"/>
                <a:cs typeface="Times New Roman" panose="02020603050405020304" pitchFamily="18" charset="0"/>
              </a:rPr>
              <a:t> </a:t>
            </a:r>
            <a:r>
              <a:rPr lang="en-IN" sz="2000" dirty="0">
                <a:solidFill>
                  <a:srgbClr val="0000FF"/>
                </a:solidFill>
                <a:latin typeface="+mj-lt"/>
                <a:ea typeface="Times New Roman" panose="02020603050405020304" pitchFamily="18" charset="0"/>
                <a:cs typeface="Times New Roman" panose="02020603050405020304" pitchFamily="18" charset="0"/>
              </a:rPr>
              <a:t>transaction</a:t>
            </a:r>
            <a:endParaRPr lang="en-IN" sz="2000" dirty="0">
              <a:solidFill>
                <a:srgbClr val="000000"/>
              </a:solidFill>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SQL</a:t>
            </a:r>
            <a:r>
              <a:rPr lang="en-IN" sz="2000" dirty="0">
                <a:latin typeface="+mj-lt"/>
                <a:ea typeface="Times New Roman" panose="02020603050405020304" pitchFamily="18" charset="0"/>
                <a:cs typeface="Times New Roman" panose="02020603050405020304" pitchFamily="18" charset="0"/>
              </a:rPr>
              <a:t> queries</a:t>
            </a:r>
          </a:p>
          <a:p>
            <a:pPr marL="0" indent="0">
              <a:buNone/>
            </a:pPr>
            <a:r>
              <a:rPr lang="en-IN" sz="2000" dirty="0">
                <a:latin typeface="+mj-lt"/>
                <a:ea typeface="Times New Roman" panose="02020603050405020304" pitchFamily="18" charset="0"/>
                <a:cs typeface="Times New Roman" panose="02020603050405020304" pitchFamily="18" charset="0"/>
              </a:rPr>
              <a:t> </a:t>
            </a:r>
          </a:p>
          <a:p>
            <a:r>
              <a:rPr lang="en-IN" sz="2000" dirty="0">
                <a:solidFill>
                  <a:srgbClr val="0000FF"/>
                </a:solidFill>
                <a:latin typeface="+mj-lt"/>
                <a:ea typeface="Times New Roman" panose="02020603050405020304" pitchFamily="18" charset="0"/>
                <a:cs typeface="Times New Roman" panose="02020603050405020304" pitchFamily="18" charset="0"/>
              </a:rPr>
              <a:t>Commit</a:t>
            </a:r>
            <a:r>
              <a:rPr lang="en-IN" sz="2000" dirty="0">
                <a:solidFill>
                  <a:srgbClr val="000000"/>
                </a:solidFill>
                <a:latin typeface="+mj-lt"/>
                <a:ea typeface="Times New Roman" panose="02020603050405020304" pitchFamily="18" charset="0"/>
                <a:cs typeface="Times New Roman" panose="02020603050405020304" pitchFamily="18" charset="0"/>
              </a:rPr>
              <a:t> </a:t>
            </a:r>
            <a:r>
              <a:rPr lang="en-IN" sz="2000" dirty="0">
                <a:solidFill>
                  <a:srgbClr val="0000FF"/>
                </a:solidFill>
                <a:latin typeface="+mj-lt"/>
                <a:ea typeface="Times New Roman" panose="02020603050405020304" pitchFamily="18" charset="0"/>
                <a:cs typeface="Times New Roman" panose="02020603050405020304" pitchFamily="18" charset="0"/>
              </a:rPr>
              <a:t>transaction</a:t>
            </a:r>
            <a:r>
              <a:rPr lang="en-IN" sz="2000" dirty="0">
                <a:solidFill>
                  <a:srgbClr val="008000"/>
                </a:solidFill>
                <a:latin typeface="+mj-lt"/>
                <a:ea typeface="Times New Roman" panose="02020603050405020304" pitchFamily="18" charset="0"/>
                <a:cs typeface="Times New Roman" panose="02020603050405020304" pitchFamily="18" charset="0"/>
              </a:rPr>
              <a:t>--permanent save in table</a:t>
            </a:r>
            <a:endParaRPr lang="en-IN" sz="2000" dirty="0">
              <a:solidFill>
                <a:srgbClr val="000000"/>
              </a:solidFill>
              <a:latin typeface="+mj-lt"/>
              <a:ea typeface="Times New Roman" panose="02020603050405020304" pitchFamily="18" charset="0"/>
              <a:cs typeface="Times New Roman" panose="02020603050405020304" pitchFamily="18" charset="0"/>
            </a:endParaRPr>
          </a:p>
          <a:p>
            <a:r>
              <a:rPr lang="en-IN" sz="2000" dirty="0">
                <a:solidFill>
                  <a:srgbClr val="0000FF"/>
                </a:solidFill>
                <a:latin typeface="+mj-lt"/>
                <a:ea typeface="Times New Roman" panose="02020603050405020304" pitchFamily="18" charset="0"/>
                <a:cs typeface="Times New Roman" panose="02020603050405020304" pitchFamily="18" charset="0"/>
              </a:rPr>
              <a:t>Rollback</a:t>
            </a:r>
            <a:r>
              <a:rPr lang="en-IN" sz="2000" dirty="0">
                <a:solidFill>
                  <a:srgbClr val="000000"/>
                </a:solidFill>
                <a:latin typeface="+mj-lt"/>
                <a:ea typeface="Times New Roman" panose="02020603050405020304" pitchFamily="18" charset="0"/>
                <a:cs typeface="Times New Roman" panose="02020603050405020304" pitchFamily="18" charset="0"/>
              </a:rPr>
              <a:t> </a:t>
            </a:r>
            <a:r>
              <a:rPr lang="en-IN" sz="2000" dirty="0">
                <a:solidFill>
                  <a:srgbClr val="0000FF"/>
                </a:solidFill>
                <a:latin typeface="+mj-lt"/>
                <a:ea typeface="Times New Roman" panose="02020603050405020304" pitchFamily="18" charset="0"/>
                <a:cs typeface="Times New Roman" panose="02020603050405020304" pitchFamily="18" charset="0"/>
              </a:rPr>
              <a:t>transaction</a:t>
            </a:r>
            <a:r>
              <a:rPr lang="en-IN" sz="2000" dirty="0">
                <a:solidFill>
                  <a:srgbClr val="000000"/>
                </a:solidFill>
                <a:latin typeface="+mj-lt"/>
                <a:ea typeface="Times New Roman" panose="02020603050405020304" pitchFamily="18" charset="0"/>
                <a:cs typeface="Times New Roman" panose="02020603050405020304" pitchFamily="18" charset="0"/>
              </a:rPr>
              <a:t>  </a:t>
            </a:r>
            <a:r>
              <a:rPr lang="en-IN" sz="2000" dirty="0">
                <a:solidFill>
                  <a:srgbClr val="008000"/>
                </a:solidFill>
                <a:latin typeface="+mj-lt"/>
                <a:ea typeface="Times New Roman" panose="02020603050405020304" pitchFamily="18" charset="0"/>
                <a:cs typeface="Times New Roman" panose="02020603050405020304" pitchFamily="18" charset="0"/>
              </a:rPr>
              <a:t>--undo</a:t>
            </a:r>
            <a:r>
              <a:rPr lang="en-US" sz="2000" dirty="0">
                <a:solidFill>
                  <a:srgbClr val="008000"/>
                </a:solidFill>
                <a:latin typeface="+mj-lt"/>
                <a:ea typeface="Times New Roman" panose="02020603050405020304" pitchFamily="18" charset="0"/>
                <a:cs typeface="Times New Roman" panose="02020603050405020304" pitchFamily="18" charset="0"/>
              </a:rPr>
              <a:t> / to cancel operation</a:t>
            </a:r>
            <a:endParaRPr lang="en-IN" sz="2000" dirty="0">
              <a:solidFill>
                <a:srgbClr val="000000"/>
              </a:solidFill>
              <a:latin typeface="+mj-lt"/>
              <a:ea typeface="Times New Roman" panose="02020603050405020304" pitchFamily="18" charset="0"/>
              <a:cs typeface="Times New Roman" panose="02020603050405020304" pitchFamily="18" charset="0"/>
            </a:endParaRPr>
          </a:p>
          <a:p>
            <a:endParaRPr lang="en-IN"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pic>
        <p:nvPicPr>
          <p:cNvPr id="5" name="Picture 4"/>
          <p:cNvPicPr>
            <a:picLocks noChangeAspect="1"/>
          </p:cNvPicPr>
          <p:nvPr/>
        </p:nvPicPr>
        <p:blipFill>
          <a:blip r:embed="rId4"/>
          <a:srcRect/>
          <a:stretch>
            <a:fillRect/>
          </a:stretch>
        </p:blipFill>
        <p:spPr>
          <a:xfrm>
            <a:off x="8455742" y="2629007"/>
            <a:ext cx="2789315" cy="2833255"/>
          </a:xfrm>
          <a:prstGeom prst="rect">
            <a:avLst/>
          </a:prstGeom>
        </p:spPr>
      </p:pic>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74473" y="322497"/>
            <a:ext cx="10571998" cy="970450"/>
          </a:xfrm>
        </p:spPr>
        <p:txBody>
          <a:bodyPr/>
          <a:lstStyle/>
          <a:p>
            <a:r>
              <a:rPr lang="en-US" dirty="0"/>
              <a:t>Examples</a:t>
            </a:r>
            <a:endParaRPr lang="en-IN" dirty="0"/>
          </a:p>
        </p:txBody>
      </p:sp>
      <p:sp>
        <p:nvSpPr>
          <p:cNvPr id="2" name="Content Placeholder 1"/>
          <p:cNvSpPr>
            <a:spLocks noGrp="1" noEditPoints="1"/>
          </p:cNvSpPr>
          <p:nvPr>
            <p:ph idx="1"/>
          </p:nvPr>
        </p:nvSpPr>
        <p:spPr>
          <a:xfrm>
            <a:off x="574473" y="2351314"/>
            <a:ext cx="10735735" cy="4314957"/>
          </a:xfrm>
        </p:spPr>
        <p:txBody>
          <a:bodyPr>
            <a:normAutofit fontScale="92500" lnSpcReduction="20000"/>
          </a:bodyPr>
          <a:lstStyle/>
          <a:p>
            <a:r>
              <a:rPr lang="en-US" sz="1800" b="1" dirty="0">
                <a:solidFill>
                  <a:schemeClr val="tx1"/>
                </a:solidFill>
                <a:latin typeface="+mj-lt"/>
                <a:ea typeface="Times New Roman" panose="02020603050405020304" pitchFamily="18" charset="0"/>
                <a:cs typeface="Times New Roman" panose="02020603050405020304" pitchFamily="18" charset="0"/>
              </a:rPr>
              <a:t>PERFORM TRANSACTION </a:t>
            </a:r>
          </a:p>
          <a:p>
            <a:r>
              <a:rPr lang="en-US" sz="1800" b="1" dirty="0">
                <a:solidFill>
                  <a:schemeClr val="tx1"/>
                </a:solidFill>
                <a:latin typeface="+mj-lt"/>
                <a:ea typeface="Times New Roman" panose="02020603050405020304" pitchFamily="18" charset="0"/>
                <a:cs typeface="Times New Roman" panose="02020603050405020304" pitchFamily="18" charset="0"/>
              </a:rPr>
              <a:t>START TRANSACTION WITH BEGIN </a:t>
            </a:r>
          </a:p>
          <a:p>
            <a:r>
              <a:rPr lang="en-US" sz="1800" dirty="0">
                <a:solidFill>
                  <a:schemeClr val="tx1"/>
                </a:solidFill>
                <a:latin typeface="+mj-lt"/>
                <a:ea typeface="Times New Roman" panose="02020603050405020304" pitchFamily="18" charset="0"/>
                <a:cs typeface="Times New Roman" panose="02020603050405020304" pitchFamily="18" charset="0"/>
              </a:rPr>
              <a:t>------------------------------------------------------------------------------------</a:t>
            </a:r>
          </a:p>
          <a:p>
            <a:r>
              <a:rPr lang="en-US" sz="1800" dirty="0">
                <a:solidFill>
                  <a:srgbClr val="0000FF"/>
                </a:solidFill>
                <a:latin typeface="+mj-lt"/>
                <a:ea typeface="Times New Roman" panose="02020603050405020304" pitchFamily="18" charset="0"/>
                <a:cs typeface="Times New Roman" panose="02020603050405020304" pitchFamily="18" charset="0"/>
              </a:rPr>
              <a:t>B</a:t>
            </a:r>
            <a:r>
              <a:rPr lang="en-IN" sz="1800" dirty="0">
                <a:solidFill>
                  <a:srgbClr val="0000FF"/>
                </a:solidFill>
                <a:latin typeface="+mj-lt"/>
                <a:ea typeface="Times New Roman" panose="02020603050405020304" pitchFamily="18" charset="0"/>
                <a:cs typeface="Times New Roman" panose="02020603050405020304" pitchFamily="18" charset="0"/>
              </a:rPr>
              <a:t>egin</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transaction</a:t>
            </a:r>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US" sz="1800" dirty="0">
                <a:solidFill>
                  <a:srgbClr val="0000FF"/>
                </a:solidFill>
                <a:latin typeface="+mj-lt"/>
                <a:ea typeface="Times New Roman" panose="02020603050405020304" pitchFamily="18" charset="0"/>
                <a:cs typeface="Times New Roman" panose="02020603050405020304" pitchFamily="18" charset="0"/>
              </a:rPr>
              <a:t>insert</a:t>
            </a:r>
            <a:r>
              <a:rPr lang="en-US" sz="1800" dirty="0">
                <a:solidFill>
                  <a:srgbClr val="000000"/>
                </a:solidFill>
                <a:latin typeface="+mj-lt"/>
                <a:ea typeface="Times New Roman" panose="02020603050405020304" pitchFamily="18" charset="0"/>
                <a:cs typeface="Times New Roman" panose="02020603050405020304" pitchFamily="18" charset="0"/>
              </a:rPr>
              <a:t> </a:t>
            </a:r>
            <a:r>
              <a:rPr lang="en-US" sz="1800" dirty="0">
                <a:solidFill>
                  <a:srgbClr val="0000FF"/>
                </a:solidFill>
                <a:latin typeface="+mj-lt"/>
                <a:ea typeface="Times New Roman" panose="02020603050405020304" pitchFamily="18" charset="0"/>
                <a:cs typeface="Times New Roman" panose="02020603050405020304" pitchFamily="18" charset="0"/>
              </a:rPr>
              <a:t>into</a:t>
            </a:r>
            <a:r>
              <a:rPr lang="en-US" sz="1800" dirty="0">
                <a:solidFill>
                  <a:srgbClr val="000000"/>
                </a:solidFill>
                <a:latin typeface="+mj-lt"/>
                <a:ea typeface="Times New Roman" panose="02020603050405020304" pitchFamily="18" charset="0"/>
                <a:cs typeface="Times New Roman" panose="02020603050405020304" pitchFamily="18" charset="0"/>
              </a:rPr>
              <a:t> Customers </a:t>
            </a:r>
            <a:r>
              <a:rPr lang="en-US" sz="1800" dirty="0">
                <a:solidFill>
                  <a:srgbClr val="0000FF"/>
                </a:solidFill>
                <a:latin typeface="+mj-lt"/>
                <a:ea typeface="Times New Roman" panose="02020603050405020304" pitchFamily="18" charset="0"/>
                <a:cs typeface="Times New Roman" panose="02020603050405020304" pitchFamily="18" charset="0"/>
              </a:rPr>
              <a:t>values </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FF0000"/>
                </a:solidFill>
                <a:latin typeface="+mj-lt"/>
                <a:ea typeface="Times New Roman" panose="02020603050405020304" pitchFamily="18" charset="0"/>
                <a:cs typeface="Times New Roman" panose="02020603050405020304" pitchFamily="18" charset="0"/>
              </a:rPr>
              <a:t>'Sujeet'</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000000"/>
                </a:solidFill>
                <a:latin typeface="+mj-lt"/>
                <a:ea typeface="Times New Roman" panose="02020603050405020304" pitchFamily="18" charset="0"/>
                <a:cs typeface="Times New Roman" panose="02020603050405020304" pitchFamily="18" charset="0"/>
              </a:rPr>
              <a:t>21</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FF0000"/>
                </a:solidFill>
                <a:latin typeface="+mj-lt"/>
                <a:ea typeface="Times New Roman" panose="02020603050405020304" pitchFamily="18" charset="0"/>
                <a:cs typeface="Times New Roman" panose="02020603050405020304" pitchFamily="18" charset="0"/>
              </a:rPr>
              <a:t>'pune'</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000000"/>
                </a:solidFill>
                <a:latin typeface="+mj-lt"/>
                <a:ea typeface="Times New Roman" panose="02020603050405020304" pitchFamily="18" charset="0"/>
                <a:cs typeface="Times New Roman" panose="02020603050405020304" pitchFamily="18" charset="0"/>
              </a:rPr>
              <a:t>40000</a:t>
            </a:r>
            <a:r>
              <a:rPr lang="en-US" sz="1800" dirty="0">
                <a:solidFill>
                  <a:srgbClr val="808080"/>
                </a:solidFill>
                <a:latin typeface="+mj-lt"/>
                <a:ea typeface="Times New Roman" panose="02020603050405020304" pitchFamily="18" charset="0"/>
                <a:cs typeface="Times New Roman" panose="02020603050405020304" pitchFamily="18" charset="0"/>
              </a:rPr>
              <a:t>)</a:t>
            </a:r>
            <a:endParaRPr lang="en-US" sz="1800" dirty="0">
              <a:solidFill>
                <a:srgbClr val="000000"/>
              </a:solidFill>
              <a:latin typeface="+mj-lt"/>
              <a:ea typeface="Times New Roman" panose="02020603050405020304" pitchFamily="18" charset="0"/>
              <a:cs typeface="Times New Roman" panose="02020603050405020304" pitchFamily="18" charset="0"/>
            </a:endParaRPr>
          </a:p>
          <a:p>
            <a:r>
              <a:rPr lang="en-US" sz="1800" dirty="0">
                <a:solidFill>
                  <a:srgbClr val="0000FF"/>
                </a:solidFill>
                <a:latin typeface="+mj-lt"/>
                <a:ea typeface="Times New Roman" panose="02020603050405020304" pitchFamily="18" charset="0"/>
                <a:cs typeface="Times New Roman" panose="02020603050405020304" pitchFamily="18" charset="0"/>
              </a:rPr>
              <a:t>insert</a:t>
            </a:r>
            <a:r>
              <a:rPr lang="en-US" sz="1800" dirty="0">
                <a:solidFill>
                  <a:srgbClr val="000000"/>
                </a:solidFill>
                <a:latin typeface="+mj-lt"/>
                <a:ea typeface="Times New Roman" panose="02020603050405020304" pitchFamily="18" charset="0"/>
                <a:cs typeface="Times New Roman" panose="02020603050405020304" pitchFamily="18" charset="0"/>
              </a:rPr>
              <a:t> </a:t>
            </a:r>
            <a:r>
              <a:rPr lang="en-US" sz="1800" dirty="0">
                <a:solidFill>
                  <a:srgbClr val="0000FF"/>
                </a:solidFill>
                <a:latin typeface="+mj-lt"/>
                <a:ea typeface="Times New Roman" panose="02020603050405020304" pitchFamily="18" charset="0"/>
                <a:cs typeface="Times New Roman" panose="02020603050405020304" pitchFamily="18" charset="0"/>
              </a:rPr>
              <a:t>into</a:t>
            </a:r>
            <a:r>
              <a:rPr lang="en-US" sz="1800" dirty="0">
                <a:solidFill>
                  <a:srgbClr val="000000"/>
                </a:solidFill>
                <a:latin typeface="+mj-lt"/>
                <a:ea typeface="Times New Roman" panose="02020603050405020304" pitchFamily="18" charset="0"/>
                <a:cs typeface="Times New Roman" panose="02020603050405020304" pitchFamily="18" charset="0"/>
              </a:rPr>
              <a:t> Customers </a:t>
            </a:r>
            <a:r>
              <a:rPr lang="en-US" sz="1800" dirty="0">
                <a:solidFill>
                  <a:srgbClr val="0000FF"/>
                </a:solidFill>
                <a:latin typeface="+mj-lt"/>
                <a:ea typeface="Times New Roman" panose="02020603050405020304" pitchFamily="18" charset="0"/>
                <a:cs typeface="Times New Roman" panose="02020603050405020304" pitchFamily="18" charset="0"/>
              </a:rPr>
              <a:t>values </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FF0000"/>
                </a:solidFill>
                <a:latin typeface="+mj-lt"/>
                <a:ea typeface="Times New Roman" panose="02020603050405020304" pitchFamily="18" charset="0"/>
                <a:cs typeface="Times New Roman" panose="02020603050405020304" pitchFamily="18" charset="0"/>
              </a:rPr>
              <a:t>'Ketan'</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000000"/>
                </a:solidFill>
                <a:latin typeface="+mj-lt"/>
                <a:ea typeface="Times New Roman" panose="02020603050405020304" pitchFamily="18" charset="0"/>
                <a:cs typeface="Times New Roman" panose="02020603050405020304" pitchFamily="18" charset="0"/>
              </a:rPr>
              <a:t>19</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FF0000"/>
                </a:solidFill>
                <a:latin typeface="+mj-lt"/>
                <a:ea typeface="Times New Roman" panose="02020603050405020304" pitchFamily="18" charset="0"/>
                <a:cs typeface="Times New Roman" panose="02020603050405020304" pitchFamily="18" charset="0"/>
              </a:rPr>
              <a:t>'Mumbai'</a:t>
            </a:r>
            <a:r>
              <a:rPr lang="en-US" sz="1800" dirty="0">
                <a:solidFill>
                  <a:srgbClr val="808080"/>
                </a:solidFill>
                <a:latin typeface="+mj-lt"/>
                <a:ea typeface="Times New Roman" panose="02020603050405020304" pitchFamily="18" charset="0"/>
                <a:cs typeface="Times New Roman" panose="02020603050405020304" pitchFamily="18" charset="0"/>
              </a:rPr>
              <a:t>,</a:t>
            </a:r>
            <a:r>
              <a:rPr lang="en-US" sz="1800" dirty="0">
                <a:solidFill>
                  <a:srgbClr val="000000"/>
                </a:solidFill>
                <a:latin typeface="+mj-lt"/>
                <a:ea typeface="Times New Roman" panose="02020603050405020304" pitchFamily="18" charset="0"/>
                <a:cs typeface="Times New Roman" panose="02020603050405020304" pitchFamily="18" charset="0"/>
              </a:rPr>
              <a:t>30000</a:t>
            </a:r>
            <a:r>
              <a:rPr lang="en-US" sz="1800" dirty="0">
                <a:solidFill>
                  <a:srgbClr val="808080"/>
                </a:solidFill>
                <a:latin typeface="+mj-lt"/>
                <a:ea typeface="Times New Roman" panose="02020603050405020304" pitchFamily="18" charset="0"/>
                <a:cs typeface="Times New Roman" panose="02020603050405020304" pitchFamily="18" charset="0"/>
              </a:rPr>
              <a:t>)</a:t>
            </a:r>
            <a:endParaRPr lang="en-US" sz="1800" dirty="0">
              <a:solidFill>
                <a:srgbClr val="000000"/>
              </a:solidFill>
              <a:latin typeface="+mj-lt"/>
              <a:ea typeface="Times New Roman" panose="02020603050405020304" pitchFamily="18" charset="0"/>
              <a:cs typeface="Times New Roman" panose="02020603050405020304" pitchFamily="18" charset="0"/>
            </a:endParaRPr>
          </a:p>
          <a:p>
            <a:r>
              <a:rPr lang="en-US" sz="1800" dirty="0">
                <a:solidFill>
                  <a:srgbClr val="808080"/>
                </a:solidFill>
                <a:latin typeface="+mj-lt"/>
                <a:ea typeface="Times New Roman" panose="02020603050405020304" pitchFamily="18" charset="0"/>
                <a:cs typeface="Times New Roman" panose="02020603050405020304" pitchFamily="18" charset="0"/>
              </a:rPr>
              <a:t>----------------------------------------------------------------------------------------</a:t>
            </a:r>
          </a:p>
          <a:p>
            <a:r>
              <a:rPr lang="en-US" sz="1800" dirty="0">
                <a:solidFill>
                  <a:schemeClr val="bg2">
                    <a:lumMod val="50000"/>
                  </a:schemeClr>
                </a:solidFill>
                <a:latin typeface="+mj-lt"/>
                <a:ea typeface="Times New Roman" panose="02020603050405020304" pitchFamily="18" charset="0"/>
                <a:cs typeface="Times New Roman" panose="02020603050405020304" pitchFamily="18" charset="0"/>
              </a:rPr>
              <a:t>Begin transaction</a:t>
            </a:r>
            <a:endParaRPr lang="en-IN" sz="1800" dirty="0">
              <a:solidFill>
                <a:schemeClr val="bg2">
                  <a:lumMod val="50000"/>
                </a:schemeClr>
              </a:solidFill>
              <a:latin typeface="+mj-lt"/>
              <a:ea typeface="Times New Roman" panose="02020603050405020304" pitchFamily="18" charset="0"/>
              <a:cs typeface="Times New Roman" panose="02020603050405020304" pitchFamily="18" charset="0"/>
            </a:endParaRPr>
          </a:p>
          <a:p>
            <a:r>
              <a:rPr lang="en-IN" sz="1800" dirty="0">
                <a:solidFill>
                  <a:schemeClr val="bg2">
                    <a:lumMod val="50000"/>
                  </a:schemeClr>
                </a:solidFill>
                <a:latin typeface="+mj-lt"/>
                <a:ea typeface="Times New Roman" panose="02020603050405020304" pitchFamily="18" charset="0"/>
                <a:cs typeface="Times New Roman" panose="02020603050405020304" pitchFamily="18" charset="0"/>
              </a:rPr>
              <a:t>Rollback transaction</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8000"/>
                </a:solidFill>
                <a:latin typeface="+mj-lt"/>
                <a:ea typeface="Times New Roman" panose="02020603050405020304" pitchFamily="18" charset="0"/>
                <a:cs typeface="Times New Roman" panose="02020603050405020304" pitchFamily="18" charset="0"/>
              </a:rPr>
              <a:t>-</a:t>
            </a:r>
            <a:r>
              <a:rPr lang="en-US" sz="1800" dirty="0">
                <a:solidFill>
                  <a:srgbClr val="008000"/>
                </a:solidFill>
                <a:latin typeface="+mj-lt"/>
                <a:ea typeface="Times New Roman" panose="02020603050405020304" pitchFamily="18" charset="0"/>
                <a:cs typeface="Times New Roman" panose="02020603050405020304" pitchFamily="18" charset="0"/>
              </a:rPr>
              <a:t>- undo / cancel</a:t>
            </a:r>
            <a:endParaRPr lang="en-IN" sz="1800" dirty="0">
              <a:solidFill>
                <a:srgbClr val="000000"/>
              </a:solidFill>
              <a:latin typeface="+mj-lt"/>
              <a:ea typeface="Times New Roman" panose="02020603050405020304" pitchFamily="18" charset="0"/>
              <a:cs typeface="Times New Roman" panose="02020603050405020304" pitchFamily="18" charset="0"/>
            </a:endParaRPr>
          </a:p>
          <a:p>
            <a:endParaRPr lang="en-IN" sz="1800" dirty="0">
              <a:solidFill>
                <a:srgbClr val="000000"/>
              </a:solidFill>
              <a:latin typeface="+mj-lt"/>
              <a:ea typeface="Times New Roman" panose="02020603050405020304" pitchFamily="18" charset="0"/>
              <a:cs typeface="Times New Roman" panose="02020603050405020304" pitchFamily="18" charset="0"/>
            </a:endParaRPr>
          </a:p>
          <a:p>
            <a:r>
              <a:rPr lang="en-US" sz="1800" dirty="0">
                <a:solidFill>
                  <a:schemeClr val="bg2">
                    <a:lumMod val="50000"/>
                  </a:schemeClr>
                </a:solidFill>
                <a:latin typeface="+mj-lt"/>
                <a:ea typeface="Times New Roman" panose="02020603050405020304" pitchFamily="18" charset="0"/>
                <a:cs typeface="Times New Roman" panose="02020603050405020304" pitchFamily="18" charset="0"/>
              </a:rPr>
              <a:t>Begin transaction</a:t>
            </a:r>
            <a:endParaRPr lang="en-IN" sz="1800" dirty="0">
              <a:solidFill>
                <a:schemeClr val="bg2">
                  <a:lumMod val="50000"/>
                </a:schemeClr>
              </a:solidFill>
              <a:latin typeface="+mj-lt"/>
              <a:ea typeface="Times New Roman" panose="02020603050405020304" pitchFamily="18" charset="0"/>
              <a:cs typeface="Times New Roman" panose="02020603050405020304" pitchFamily="18" charset="0"/>
            </a:endParaRPr>
          </a:p>
          <a:p>
            <a:r>
              <a:rPr lang="en-IN" sz="1800" dirty="0">
                <a:solidFill>
                  <a:srgbClr val="0000FF"/>
                </a:solidFill>
                <a:latin typeface="+mj-lt"/>
                <a:ea typeface="Times New Roman" panose="02020603050405020304" pitchFamily="18" charset="0"/>
                <a:cs typeface="Times New Roman" panose="02020603050405020304" pitchFamily="18" charset="0"/>
              </a:rPr>
              <a:t>Commit</a:t>
            </a:r>
            <a:r>
              <a:rPr lang="en-IN" sz="1800" dirty="0">
                <a:solidFill>
                  <a:srgbClr val="000000"/>
                </a:solidFill>
                <a:latin typeface="+mj-lt"/>
                <a:ea typeface="Times New Roman" panose="02020603050405020304" pitchFamily="18" charset="0"/>
                <a:cs typeface="Times New Roman" panose="02020603050405020304" pitchFamily="18" charset="0"/>
              </a:rPr>
              <a:t> </a:t>
            </a:r>
            <a:r>
              <a:rPr lang="en-IN" sz="1800" dirty="0">
                <a:solidFill>
                  <a:srgbClr val="0000FF"/>
                </a:solidFill>
                <a:latin typeface="+mj-lt"/>
                <a:ea typeface="Times New Roman" panose="02020603050405020304" pitchFamily="18" charset="0"/>
                <a:cs typeface="Times New Roman" panose="02020603050405020304" pitchFamily="18" charset="0"/>
              </a:rPr>
              <a:t>transaction</a:t>
            </a:r>
            <a:r>
              <a:rPr lang="en-US" sz="1800" dirty="0">
                <a:solidFill>
                  <a:srgbClr val="0000FF"/>
                </a:solidFill>
                <a:latin typeface="+mj-lt"/>
                <a:ea typeface="Times New Roman" panose="02020603050405020304" pitchFamily="18" charset="0"/>
                <a:cs typeface="Times New Roman" panose="02020603050405020304" pitchFamily="18" charset="0"/>
              </a:rPr>
              <a:t>  </a:t>
            </a:r>
            <a:r>
              <a:rPr lang="en-IN" sz="1800" dirty="0">
                <a:solidFill>
                  <a:srgbClr val="008000"/>
                </a:solidFill>
                <a:latin typeface="+mj-lt"/>
                <a:ea typeface="Times New Roman" panose="02020603050405020304" pitchFamily="18" charset="0"/>
                <a:cs typeface="Times New Roman" panose="02020603050405020304" pitchFamily="18" charset="0"/>
              </a:rPr>
              <a:t>--</a:t>
            </a:r>
            <a:r>
              <a:rPr lang="en-US" sz="1800" dirty="0">
                <a:solidFill>
                  <a:srgbClr val="008000"/>
                </a:solidFill>
                <a:latin typeface="+mj-lt"/>
                <a:ea typeface="Times New Roman" panose="02020603050405020304" pitchFamily="18" charset="0"/>
                <a:cs typeface="Times New Roman" panose="02020603050405020304" pitchFamily="18" charset="0"/>
              </a:rPr>
              <a:t> </a:t>
            </a:r>
            <a:r>
              <a:rPr lang="en-IN" sz="1800" dirty="0">
                <a:solidFill>
                  <a:srgbClr val="008000"/>
                </a:solidFill>
                <a:latin typeface="+mj-lt"/>
                <a:ea typeface="Times New Roman" panose="02020603050405020304" pitchFamily="18" charset="0"/>
                <a:cs typeface="Times New Roman" panose="02020603050405020304" pitchFamily="18" charset="0"/>
              </a:rPr>
              <a:t>permanent save in table</a:t>
            </a:r>
            <a:endParaRPr lang="en-IN" sz="1800" dirty="0">
              <a:solidFill>
                <a:srgbClr val="000000"/>
              </a:solidFill>
              <a:latin typeface="+mj-lt"/>
              <a:ea typeface="Times New Roman" panose="02020603050405020304" pitchFamily="18" charset="0"/>
              <a:cs typeface="Times New Roman" panose="02020603050405020304" pitchFamily="18" charset="0"/>
            </a:endParaRPr>
          </a:p>
          <a:p>
            <a:endParaRPr lang="en-IN"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04684"/>
            <a:ext cx="10571998" cy="970450"/>
          </a:xfrm>
        </p:spPr>
        <p:txBody>
          <a:bodyPr>
            <a:normAutofit/>
          </a:bodyPr>
          <a:lstStyle/>
          <a:p>
            <a:r>
              <a:rPr lang="en-US" dirty="0">
                <a:cs typeface="Times New Roman" panose="02020603050405020304" pitchFamily="18" charset="0"/>
              </a:rPr>
              <a:t>Update</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73059" y="2869870"/>
            <a:ext cx="11592232" cy="3777623"/>
          </a:xfrm>
        </p:spPr>
        <p:txBody>
          <a:bodyPr>
            <a:normAutofit/>
          </a:bodyPr>
          <a:lstStyle/>
          <a:p>
            <a:r>
              <a:rPr lang="en-US" sz="2000" dirty="0">
                <a:latin typeface="+mj-lt"/>
                <a:cs typeface="Times New Roman" panose="02020603050405020304" pitchFamily="18" charset="0"/>
              </a:rPr>
              <a:t>To update the values in the table </a:t>
            </a:r>
            <a:r>
              <a:rPr lang="en-US" sz="2000" b="1" dirty="0">
                <a:latin typeface="+mj-lt"/>
                <a:cs typeface="Times New Roman" panose="02020603050405020304" pitchFamily="18" charset="0"/>
              </a:rPr>
              <a:t> </a:t>
            </a:r>
          </a:p>
          <a:p>
            <a:pPr marL="109725" indent="0">
              <a:buNone/>
            </a:pPr>
            <a:r>
              <a:rPr lang="en-IN" sz="2000" dirty="0">
                <a:latin typeface="+mj-lt"/>
                <a:cs typeface="Times New Roman" panose="02020603050405020304" pitchFamily="18" charset="0"/>
              </a:rPr>
              <a:t>Syntax :</a:t>
            </a:r>
          </a:p>
          <a:p>
            <a:pPr marL="109725" indent="0">
              <a:buNone/>
            </a:pPr>
            <a:r>
              <a:rPr lang="en-US" sz="2000" b="1" dirty="0">
                <a:latin typeface="+mj-lt"/>
                <a:cs typeface="Times New Roman" panose="02020603050405020304" pitchFamily="18" charset="0"/>
              </a:rPr>
              <a:t>Update Table_name Set Col_name1 =   Newvalue1,col_name2=newvalue2 </a:t>
            </a:r>
          </a:p>
          <a:p>
            <a:pPr marL="109725" indent="0">
              <a:buNone/>
            </a:pPr>
            <a:r>
              <a:rPr lang="en-US" sz="2000" b="1" dirty="0">
                <a:latin typeface="+mj-lt"/>
                <a:cs typeface="Times New Roman" panose="02020603050405020304" pitchFamily="18" charset="0"/>
              </a:rPr>
              <a:t>Where Condition</a:t>
            </a:r>
          </a:p>
          <a:p>
            <a:pPr marL="109725" indent="0">
              <a:buNone/>
            </a:pPr>
            <a:r>
              <a:rPr lang="en-US" sz="2000" dirty="0">
                <a:latin typeface="+mj-lt"/>
                <a:cs typeface="Times New Roman" panose="02020603050405020304" pitchFamily="18" charset="0"/>
              </a:rPr>
              <a:t>Example </a:t>
            </a:r>
            <a:r>
              <a:rPr lang="en-US" sz="2000" dirty="0" smtClean="0">
                <a:latin typeface="+mj-lt"/>
                <a:cs typeface="Times New Roman" panose="02020603050405020304" pitchFamily="18" charset="0"/>
              </a:rPr>
              <a:t>:</a:t>
            </a:r>
          </a:p>
          <a:p>
            <a:pPr marL="109725" indent="0">
              <a:buNone/>
            </a:pPr>
            <a:r>
              <a:rPr lang="en-US" sz="2000" b="1" dirty="0" smtClean="0">
                <a:latin typeface="+mj-lt"/>
                <a:cs typeface="Times New Roman" panose="02020603050405020304" pitchFamily="18" charset="0"/>
              </a:rPr>
              <a:t>Update </a:t>
            </a:r>
            <a:r>
              <a:rPr lang="en-US" sz="2000" b="1" dirty="0">
                <a:latin typeface="+mj-lt"/>
                <a:cs typeface="Times New Roman" panose="02020603050405020304" pitchFamily="18" charset="0"/>
              </a:rPr>
              <a:t>Employee Set Salary= 50000 Where Empid=1 </a:t>
            </a:r>
            <a:endParaRPr lang="en-IN" sz="2000" b="1" dirty="0">
              <a:latin typeface="+mj-lt"/>
              <a:cs typeface="Times New Roman" panose="02020603050405020304" pitchFamily="18" charset="0"/>
            </a:endParaRPr>
          </a:p>
          <a:p>
            <a:pPr marL="109725" indent="0">
              <a:buNone/>
            </a:pPr>
            <a:endParaRPr lang="en-IN" sz="2000" b="1" dirty="0">
              <a:latin typeface="+mj-lt"/>
              <a:cs typeface="Times New Roman" panose="02020603050405020304" pitchFamily="18" charset="0"/>
            </a:endParaRPr>
          </a:p>
          <a:p>
            <a:endParaRPr lang="en-IN" sz="2000" dirty="0">
              <a:latin typeface="+mj-lt"/>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7" y="316559"/>
            <a:ext cx="10571998" cy="970450"/>
          </a:xfrm>
          <a:prstGeom prst="rect">
            <a:avLst/>
          </a:prstGeom>
        </p:spPr>
        <p:txBody>
          <a:bodyPr/>
          <a:lstStyle/>
          <a:p>
            <a:pPr algn="l"/>
            <a:r>
              <a:rPr lang="en-US" sz="3600" dirty="0">
                <a:ea typeface="Cambria" panose="02040503050406030204" pitchFamily="18" charset="0"/>
              </a:rPr>
              <a:t>Savepoint</a:t>
            </a:r>
            <a:endParaRPr sz="3600" dirty="0">
              <a:ea typeface="Cambria" panose="02040503050406030204" pitchFamily="18" charset="0"/>
            </a:endParaRPr>
          </a:p>
        </p:txBody>
      </p:sp>
      <p:sp>
        <p:nvSpPr>
          <p:cNvPr id="2" name="Content Placeholder 1"/>
          <p:cNvSpPr>
            <a:spLocks noGrp="1" noEditPoints="1"/>
          </p:cNvSpPr>
          <p:nvPr>
            <p:ph idx="1"/>
          </p:nvPr>
        </p:nvSpPr>
        <p:spPr>
          <a:xfrm>
            <a:off x="468537" y="2356040"/>
            <a:ext cx="10706237" cy="3805751"/>
          </a:xfrm>
          <a:prstGeom prst="rect">
            <a:avLst/>
          </a:prstGeom>
        </p:spPr>
        <p:txBody>
          <a:bodyPr>
            <a:normAutofit/>
          </a:bodyPr>
          <a:lstStyle/>
          <a:p>
            <a:pPr marL="0" indent="0">
              <a:spcBef>
                <a:spcPts val="0"/>
              </a:spcBef>
              <a:buNone/>
            </a:pPr>
            <a:r>
              <a:rPr sz="2000" b="1" dirty="0">
                <a:solidFill>
                  <a:schemeClr val="tx1"/>
                </a:solidFill>
                <a:latin typeface="+mj-lt"/>
                <a:ea typeface="Times New Roman" panose="02020603050405020304" pitchFamily="18" charset="0"/>
                <a:cs typeface="Times New Roman" panose="02020603050405020304" pitchFamily="18" charset="0"/>
              </a:rPr>
              <a:t>IT IS USED TO CREATE A TEMPORARY MEMORY FRO</a:t>
            </a:r>
            <a:r>
              <a:rPr lang="en-US" sz="2000" b="1" dirty="0">
                <a:solidFill>
                  <a:schemeClr val="tx1"/>
                </a:solidFill>
                <a:latin typeface="+mj-lt"/>
                <a:ea typeface="Times New Roman" panose="02020603050405020304" pitchFamily="18" charset="0"/>
                <a:cs typeface="Times New Roman" panose="02020603050405020304" pitchFamily="18" charset="0"/>
              </a:rPr>
              <a:t>M</a:t>
            </a:r>
            <a:r>
              <a:rPr sz="2000" b="1" dirty="0">
                <a:solidFill>
                  <a:schemeClr val="tx1"/>
                </a:solidFill>
                <a:latin typeface="+mj-lt"/>
                <a:ea typeface="Times New Roman" panose="02020603050405020304" pitchFamily="18" charset="0"/>
                <a:cs typeface="Times New Roman" panose="02020603050405020304" pitchFamily="18" charset="0"/>
              </a:rPr>
              <a:t> STORE THE VALUE</a:t>
            </a:r>
          </a:p>
          <a:p>
            <a:pPr marL="0" indent="0">
              <a:spcBef>
                <a:spcPts val="0"/>
              </a:spcBef>
              <a:buNone/>
            </a:pPr>
            <a:r>
              <a:rPr sz="2000" b="1" dirty="0">
                <a:solidFill>
                  <a:schemeClr val="tx1"/>
                </a:solidFill>
                <a:latin typeface="+mj-lt"/>
                <a:ea typeface="Times New Roman" panose="02020603050405020304" pitchFamily="18" charset="0"/>
                <a:cs typeface="Times New Roman" panose="02020603050405020304" pitchFamily="18" charset="0"/>
              </a:rPr>
              <a:t>WHICH WANT TO CONDITIONALLY CANCELL</a:t>
            </a:r>
            <a:r>
              <a:rPr lang="en-US" sz="2000" b="1" dirty="0">
                <a:solidFill>
                  <a:schemeClr val="tx1"/>
                </a:solidFill>
                <a:latin typeface="+mj-lt"/>
                <a:ea typeface="Times New Roman" panose="02020603050405020304" pitchFamily="18" charset="0"/>
                <a:cs typeface="Times New Roman" panose="02020603050405020304" pitchFamily="18" charset="0"/>
              </a:rPr>
              <a:t>ED</a:t>
            </a:r>
          </a:p>
          <a:p>
            <a:pPr marL="0" indent="0">
              <a:spcBef>
                <a:spcPts val="0"/>
              </a:spcBef>
            </a:pPr>
            <a:endParaRPr lang="en-US" sz="2000" dirty="0">
              <a:solidFill>
                <a:schemeClr val="tx1"/>
              </a:solidFill>
              <a:latin typeface="+mj-lt"/>
              <a:ea typeface="Times New Roman" panose="02020603050405020304" pitchFamily="18" charset="0"/>
              <a:cs typeface="Times New Roman" panose="02020603050405020304" pitchFamily="18" charset="0"/>
            </a:endParaRPr>
          </a:p>
          <a:p>
            <a:pPr marL="0" indent="0">
              <a:spcBef>
                <a:spcPts val="0"/>
              </a:spcBef>
            </a:pPr>
            <a:r>
              <a:rPr sz="2000" dirty="0">
                <a:solidFill>
                  <a:schemeClr val="tx1"/>
                </a:solidFill>
                <a:latin typeface="+mj-lt"/>
                <a:ea typeface="Times New Roman" panose="02020603050405020304" pitchFamily="18" charset="0"/>
                <a:cs typeface="Times New Roman" panose="02020603050405020304" pitchFamily="18" charset="0"/>
              </a:rPr>
              <a:t>BEGIN TRANSACTION</a:t>
            </a:r>
          </a:p>
          <a:p>
            <a:pPr marL="0" indent="0">
              <a:spcBef>
                <a:spcPts val="0"/>
              </a:spcBef>
            </a:pPr>
            <a:r>
              <a:rPr sz="2000" dirty="0">
                <a:solidFill>
                  <a:schemeClr val="tx1"/>
                </a:solidFill>
                <a:latin typeface="+mj-lt"/>
                <a:ea typeface="Times New Roman" panose="02020603050405020304" pitchFamily="18" charset="0"/>
                <a:cs typeface="Times New Roman" panose="02020603050405020304" pitchFamily="18" charset="0"/>
              </a:rPr>
              <a:t>DELETE FROM </a:t>
            </a:r>
            <a:r>
              <a:rPr lang="en-US" sz="2000" dirty="0">
                <a:solidFill>
                  <a:schemeClr val="tx1"/>
                </a:solidFill>
                <a:latin typeface="+mj-lt"/>
                <a:ea typeface="Times New Roman" panose="02020603050405020304" pitchFamily="18" charset="0"/>
                <a:cs typeface="Times New Roman" panose="02020603050405020304" pitchFamily="18" charset="0"/>
              </a:rPr>
              <a:t>EMP</a:t>
            </a:r>
            <a:r>
              <a:rPr sz="2000" dirty="0">
                <a:solidFill>
                  <a:schemeClr val="tx1"/>
                </a:solidFill>
                <a:latin typeface="+mj-lt"/>
                <a:ea typeface="Times New Roman" panose="02020603050405020304" pitchFamily="18" charset="0"/>
                <a:cs typeface="Times New Roman" panose="02020603050405020304" pitchFamily="18" charset="0"/>
              </a:rPr>
              <a:t> WHERE ID=20</a:t>
            </a:r>
          </a:p>
          <a:p>
            <a:pPr marL="0" indent="0">
              <a:spcBef>
                <a:spcPts val="0"/>
              </a:spcBef>
            </a:pPr>
            <a:r>
              <a:rPr sz="2000" dirty="0">
                <a:solidFill>
                  <a:schemeClr val="tx1"/>
                </a:solidFill>
                <a:latin typeface="+mj-lt"/>
                <a:ea typeface="Times New Roman" panose="02020603050405020304" pitchFamily="18" charset="0"/>
                <a:cs typeface="Times New Roman" panose="02020603050405020304" pitchFamily="18" charset="0"/>
              </a:rPr>
              <a:t>SAVE TRANSACTION S1</a:t>
            </a:r>
          </a:p>
          <a:p>
            <a:pPr marL="0" indent="0">
              <a:spcBef>
                <a:spcPts val="0"/>
              </a:spcBef>
            </a:pPr>
            <a:r>
              <a:rPr sz="2000" dirty="0">
                <a:solidFill>
                  <a:schemeClr val="tx1"/>
                </a:solidFill>
                <a:latin typeface="+mj-lt"/>
                <a:ea typeface="Times New Roman" panose="02020603050405020304" pitchFamily="18" charset="0"/>
                <a:cs typeface="Times New Roman" panose="02020603050405020304" pitchFamily="18" charset="0"/>
              </a:rPr>
              <a:t>DELETE FROM </a:t>
            </a:r>
            <a:r>
              <a:rPr lang="en-US" sz="2000" dirty="0">
                <a:solidFill>
                  <a:schemeClr val="tx1"/>
                </a:solidFill>
                <a:latin typeface="+mj-lt"/>
                <a:ea typeface="Times New Roman" panose="02020603050405020304" pitchFamily="18" charset="0"/>
                <a:cs typeface="Times New Roman" panose="02020603050405020304" pitchFamily="18" charset="0"/>
              </a:rPr>
              <a:t>EMP</a:t>
            </a:r>
            <a:r>
              <a:rPr sz="2000" dirty="0">
                <a:solidFill>
                  <a:schemeClr val="tx1"/>
                </a:solidFill>
                <a:latin typeface="+mj-lt"/>
                <a:ea typeface="Times New Roman" panose="02020603050405020304" pitchFamily="18" charset="0"/>
                <a:cs typeface="Times New Roman" panose="02020603050405020304" pitchFamily="18" charset="0"/>
              </a:rPr>
              <a:t> WHERE ID=30</a:t>
            </a:r>
          </a:p>
        </p:txBody>
      </p:sp>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40310"/>
            <a:ext cx="10571998" cy="970450"/>
          </a:xfrm>
        </p:spPr>
        <p:txBody>
          <a:bodyPr>
            <a:normAutofit/>
          </a:bodyPr>
          <a:lstStyle/>
          <a:p>
            <a:r>
              <a:rPr lang="en-US" dirty="0">
                <a:ea typeface="Times New Roman" panose="02020603050405020304" pitchFamily="18" charset="0"/>
                <a:cs typeface="Times New Roman" panose="02020603050405020304" pitchFamily="18" charset="0"/>
              </a:rPr>
              <a:t>Transactions and Error Handling</a:t>
            </a:r>
            <a:endParaRPr lang="en-IN" dirty="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
        <p:nvSpPr>
          <p:cNvPr id="5" name="TextBox 4"/>
          <p:cNvSpPr txBox="1"/>
          <p:nvPr/>
        </p:nvSpPr>
        <p:spPr>
          <a:xfrm>
            <a:off x="673060" y="2187876"/>
            <a:ext cx="6903398" cy="4801314"/>
          </a:xfrm>
          <a:prstGeom prst="rect">
            <a:avLst/>
          </a:prstGeom>
          <a:noFill/>
        </p:spPr>
        <p:txBody>
          <a:bodyPr wrap="square" rtlCol="0">
            <a:spAutoFit/>
          </a:bodyPr>
          <a:lstStyle/>
          <a:p>
            <a:r>
              <a:rPr lang="en-IN" dirty="0">
                <a:solidFill>
                  <a:srgbClr val="0000FF"/>
                </a:solidFill>
                <a:latin typeface="+mj-lt"/>
                <a:ea typeface="Times New Roman" panose="02020603050405020304" pitchFamily="18" charset="0"/>
                <a:cs typeface="Times New Roman" panose="02020603050405020304" pitchFamily="18" charset="0"/>
              </a:rPr>
              <a:t>Begin</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Try</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Begin</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Transaction</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US" dirty="0">
                <a:solidFill>
                  <a:srgbClr val="0000FF"/>
                </a:solidFill>
                <a:latin typeface="+mj-lt"/>
                <a:ea typeface="Times New Roman" panose="02020603050405020304" pitchFamily="18" charset="0"/>
                <a:cs typeface="Times New Roman" panose="02020603050405020304" pitchFamily="18" charset="0"/>
              </a:rPr>
              <a:t>insert</a:t>
            </a:r>
            <a:r>
              <a:rPr lang="en-US" dirty="0">
                <a:solidFill>
                  <a:srgbClr val="000000"/>
                </a:solidFill>
                <a:latin typeface="+mj-lt"/>
                <a:ea typeface="Times New Roman" panose="02020603050405020304" pitchFamily="18" charset="0"/>
                <a:cs typeface="Times New Roman" panose="02020603050405020304" pitchFamily="18" charset="0"/>
              </a:rPr>
              <a:t> </a:t>
            </a:r>
            <a:r>
              <a:rPr lang="en-US" dirty="0">
                <a:solidFill>
                  <a:srgbClr val="0000FF"/>
                </a:solidFill>
                <a:latin typeface="+mj-lt"/>
                <a:ea typeface="Times New Roman" panose="02020603050405020304" pitchFamily="18" charset="0"/>
                <a:cs typeface="Times New Roman" panose="02020603050405020304" pitchFamily="18" charset="0"/>
              </a:rPr>
              <a:t>into</a:t>
            </a:r>
            <a:r>
              <a:rPr lang="en-US" dirty="0">
                <a:solidFill>
                  <a:srgbClr val="000000"/>
                </a:solidFill>
                <a:latin typeface="+mj-lt"/>
                <a:ea typeface="Times New Roman" panose="02020603050405020304" pitchFamily="18" charset="0"/>
                <a:cs typeface="Times New Roman" panose="02020603050405020304" pitchFamily="18" charset="0"/>
              </a:rPr>
              <a:t> Customers </a:t>
            </a:r>
            <a:r>
              <a:rPr lang="en-US" dirty="0">
                <a:solidFill>
                  <a:srgbClr val="0000FF"/>
                </a:solidFill>
                <a:latin typeface="+mj-lt"/>
                <a:ea typeface="Times New Roman" panose="02020603050405020304" pitchFamily="18" charset="0"/>
                <a:cs typeface="Times New Roman" panose="02020603050405020304" pitchFamily="18" charset="0"/>
              </a:rPr>
              <a:t>values </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'Sujeet'</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21</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'Pune'</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40000</a:t>
            </a:r>
            <a:r>
              <a:rPr lang="en-US" dirty="0">
                <a:solidFill>
                  <a:srgbClr val="808080"/>
                </a:solidFill>
                <a:latin typeface="+mj-lt"/>
                <a:ea typeface="Times New Roman" panose="02020603050405020304" pitchFamily="18" charset="0"/>
                <a:cs typeface="Times New Roman" panose="02020603050405020304" pitchFamily="18" charset="0"/>
              </a:rPr>
              <a:t>)</a:t>
            </a:r>
            <a:endParaRPr lang="en-US" dirty="0">
              <a:solidFill>
                <a:srgbClr val="000000"/>
              </a:solidFill>
              <a:latin typeface="+mj-lt"/>
              <a:ea typeface="Times New Roman" panose="02020603050405020304" pitchFamily="18" charset="0"/>
              <a:cs typeface="Times New Roman" panose="02020603050405020304" pitchFamily="18" charset="0"/>
            </a:endParaRPr>
          </a:p>
          <a:p>
            <a:r>
              <a:rPr lang="en-US" dirty="0">
                <a:solidFill>
                  <a:srgbClr val="0000FF"/>
                </a:solidFill>
                <a:latin typeface="+mj-lt"/>
                <a:ea typeface="Times New Roman" panose="02020603050405020304" pitchFamily="18" charset="0"/>
                <a:cs typeface="Times New Roman" panose="02020603050405020304" pitchFamily="18" charset="0"/>
              </a:rPr>
              <a:t>insert</a:t>
            </a:r>
            <a:r>
              <a:rPr lang="en-US" dirty="0">
                <a:solidFill>
                  <a:srgbClr val="000000"/>
                </a:solidFill>
                <a:latin typeface="+mj-lt"/>
                <a:ea typeface="Times New Roman" panose="02020603050405020304" pitchFamily="18" charset="0"/>
                <a:cs typeface="Times New Roman" panose="02020603050405020304" pitchFamily="18" charset="0"/>
              </a:rPr>
              <a:t> </a:t>
            </a:r>
            <a:r>
              <a:rPr lang="en-US" dirty="0">
                <a:solidFill>
                  <a:srgbClr val="0000FF"/>
                </a:solidFill>
                <a:latin typeface="+mj-lt"/>
                <a:ea typeface="Times New Roman" panose="02020603050405020304" pitchFamily="18" charset="0"/>
                <a:cs typeface="Times New Roman" panose="02020603050405020304" pitchFamily="18" charset="0"/>
              </a:rPr>
              <a:t>into</a:t>
            </a:r>
            <a:r>
              <a:rPr lang="en-US" dirty="0">
                <a:solidFill>
                  <a:srgbClr val="000000"/>
                </a:solidFill>
                <a:latin typeface="+mj-lt"/>
                <a:ea typeface="Times New Roman" panose="02020603050405020304" pitchFamily="18" charset="0"/>
                <a:cs typeface="Times New Roman" panose="02020603050405020304" pitchFamily="18" charset="0"/>
              </a:rPr>
              <a:t> Customers </a:t>
            </a:r>
            <a:r>
              <a:rPr lang="en-US" dirty="0">
                <a:solidFill>
                  <a:srgbClr val="0000FF"/>
                </a:solidFill>
                <a:latin typeface="+mj-lt"/>
                <a:ea typeface="Times New Roman" panose="02020603050405020304" pitchFamily="18" charset="0"/>
                <a:cs typeface="Times New Roman" panose="02020603050405020304" pitchFamily="18" charset="0"/>
              </a:rPr>
              <a:t>values </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'Ketan'</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19</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'Mumbai'</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30000</a:t>
            </a:r>
            <a:r>
              <a:rPr lang="en-US" dirty="0">
                <a:solidFill>
                  <a:srgbClr val="808080"/>
                </a:solidFill>
                <a:latin typeface="+mj-lt"/>
                <a:ea typeface="Times New Roman" panose="02020603050405020304" pitchFamily="18" charset="0"/>
                <a:cs typeface="Times New Roman" panose="02020603050405020304" pitchFamily="18" charset="0"/>
              </a:rPr>
              <a:t>)</a:t>
            </a:r>
            <a:endParaRPr lang="en-US" dirty="0">
              <a:solidFill>
                <a:srgbClr val="000000"/>
              </a:solidFill>
              <a:latin typeface="+mj-lt"/>
              <a:ea typeface="Times New Roman" panose="02020603050405020304" pitchFamily="18" charset="0"/>
              <a:cs typeface="Times New Roman" panose="02020603050405020304" pitchFamily="18" charset="0"/>
            </a:endParaRPr>
          </a:p>
          <a:p>
            <a:r>
              <a:rPr lang="en-US" dirty="0">
                <a:solidFill>
                  <a:srgbClr val="0000FF"/>
                </a:solidFill>
                <a:latin typeface="+mj-lt"/>
                <a:ea typeface="Times New Roman" panose="02020603050405020304" pitchFamily="18" charset="0"/>
                <a:cs typeface="Times New Roman" panose="02020603050405020304" pitchFamily="18" charset="0"/>
              </a:rPr>
              <a:t>insert</a:t>
            </a:r>
            <a:r>
              <a:rPr lang="en-US" dirty="0">
                <a:solidFill>
                  <a:srgbClr val="000000"/>
                </a:solidFill>
                <a:latin typeface="+mj-lt"/>
                <a:ea typeface="Times New Roman" panose="02020603050405020304" pitchFamily="18" charset="0"/>
                <a:cs typeface="Times New Roman" panose="02020603050405020304" pitchFamily="18" charset="0"/>
              </a:rPr>
              <a:t> </a:t>
            </a:r>
            <a:r>
              <a:rPr lang="en-US" dirty="0">
                <a:solidFill>
                  <a:srgbClr val="0000FF"/>
                </a:solidFill>
                <a:latin typeface="+mj-lt"/>
                <a:ea typeface="Times New Roman" panose="02020603050405020304" pitchFamily="18" charset="0"/>
                <a:cs typeface="Times New Roman" panose="02020603050405020304" pitchFamily="18" charset="0"/>
              </a:rPr>
              <a:t>into</a:t>
            </a:r>
            <a:r>
              <a:rPr lang="en-US" dirty="0">
                <a:solidFill>
                  <a:srgbClr val="000000"/>
                </a:solidFill>
                <a:latin typeface="+mj-lt"/>
                <a:ea typeface="Times New Roman" panose="02020603050405020304" pitchFamily="18" charset="0"/>
                <a:cs typeface="Times New Roman" panose="02020603050405020304" pitchFamily="18" charset="0"/>
              </a:rPr>
              <a:t> Customers </a:t>
            </a:r>
            <a:r>
              <a:rPr lang="en-US" dirty="0">
                <a:solidFill>
                  <a:srgbClr val="0000FF"/>
                </a:solidFill>
                <a:latin typeface="+mj-lt"/>
                <a:ea typeface="Times New Roman" panose="02020603050405020304" pitchFamily="18" charset="0"/>
                <a:cs typeface="Times New Roman" panose="02020603050405020304" pitchFamily="18" charset="0"/>
              </a:rPr>
              <a:t>values </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'Varun'</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20</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'Pune'</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40000</a:t>
            </a:r>
            <a:r>
              <a:rPr lang="en-US" dirty="0">
                <a:solidFill>
                  <a:srgbClr val="808080"/>
                </a:solidFill>
                <a:latin typeface="+mj-lt"/>
                <a:ea typeface="Times New Roman" panose="02020603050405020304" pitchFamily="18" charset="0"/>
                <a:cs typeface="Times New Roman" panose="02020603050405020304" pitchFamily="18" charset="0"/>
              </a:rPr>
              <a:t>)</a:t>
            </a:r>
            <a:endParaRPr lang="en-US" dirty="0">
              <a:solidFill>
                <a:srgbClr val="000000"/>
              </a:solidFill>
              <a:latin typeface="+mj-lt"/>
              <a:ea typeface="Times New Roman" panose="02020603050405020304" pitchFamily="18" charset="0"/>
              <a:cs typeface="Times New Roman" panose="02020603050405020304" pitchFamily="18" charset="0"/>
            </a:endParaRPr>
          </a:p>
          <a:p>
            <a:r>
              <a:rPr lang="en-US" dirty="0">
                <a:solidFill>
                  <a:srgbClr val="0000FF"/>
                </a:solidFill>
                <a:latin typeface="+mj-lt"/>
                <a:ea typeface="Times New Roman" panose="02020603050405020304" pitchFamily="18" charset="0"/>
                <a:cs typeface="Times New Roman" panose="02020603050405020304" pitchFamily="18" charset="0"/>
              </a:rPr>
              <a:t>insert</a:t>
            </a:r>
            <a:r>
              <a:rPr lang="en-US" dirty="0">
                <a:solidFill>
                  <a:srgbClr val="000000"/>
                </a:solidFill>
                <a:latin typeface="+mj-lt"/>
                <a:ea typeface="Times New Roman" panose="02020603050405020304" pitchFamily="18" charset="0"/>
                <a:cs typeface="Times New Roman" panose="02020603050405020304" pitchFamily="18" charset="0"/>
              </a:rPr>
              <a:t> </a:t>
            </a:r>
            <a:r>
              <a:rPr lang="en-US" dirty="0">
                <a:solidFill>
                  <a:srgbClr val="0000FF"/>
                </a:solidFill>
                <a:latin typeface="+mj-lt"/>
                <a:ea typeface="Times New Roman" panose="02020603050405020304" pitchFamily="18" charset="0"/>
                <a:cs typeface="Times New Roman" panose="02020603050405020304" pitchFamily="18" charset="0"/>
              </a:rPr>
              <a:t>into</a:t>
            </a:r>
            <a:r>
              <a:rPr lang="en-US" dirty="0">
                <a:solidFill>
                  <a:srgbClr val="000000"/>
                </a:solidFill>
                <a:latin typeface="+mj-lt"/>
                <a:ea typeface="Times New Roman" panose="02020603050405020304" pitchFamily="18" charset="0"/>
                <a:cs typeface="Times New Roman" panose="02020603050405020304" pitchFamily="18" charset="0"/>
              </a:rPr>
              <a:t> Customers </a:t>
            </a:r>
            <a:r>
              <a:rPr lang="en-US" dirty="0">
                <a:solidFill>
                  <a:srgbClr val="0000FF"/>
                </a:solidFill>
                <a:latin typeface="+mj-lt"/>
                <a:ea typeface="Times New Roman" panose="02020603050405020304" pitchFamily="18" charset="0"/>
                <a:cs typeface="Times New Roman" panose="02020603050405020304" pitchFamily="18" charset="0"/>
              </a:rPr>
              <a:t>values </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'Kishore'</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22</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FF0000"/>
                </a:solidFill>
                <a:latin typeface="+mj-lt"/>
                <a:ea typeface="Times New Roman" panose="02020603050405020304" pitchFamily="18" charset="0"/>
                <a:cs typeface="Times New Roman" panose="02020603050405020304" pitchFamily="18" charset="0"/>
              </a:rPr>
              <a:t>'Delhi'</a:t>
            </a:r>
            <a:r>
              <a:rPr lang="en-US" dirty="0">
                <a:solidFill>
                  <a:srgbClr val="808080"/>
                </a:solidFill>
                <a:latin typeface="+mj-lt"/>
                <a:ea typeface="Times New Roman" panose="02020603050405020304" pitchFamily="18" charset="0"/>
                <a:cs typeface="Times New Roman" panose="02020603050405020304" pitchFamily="18" charset="0"/>
              </a:rPr>
              <a:t>,</a:t>
            </a:r>
            <a:r>
              <a:rPr lang="en-US" dirty="0">
                <a:solidFill>
                  <a:srgbClr val="000000"/>
                </a:solidFill>
                <a:latin typeface="+mj-lt"/>
                <a:ea typeface="Times New Roman" panose="02020603050405020304" pitchFamily="18" charset="0"/>
                <a:cs typeface="Times New Roman" panose="02020603050405020304" pitchFamily="18" charset="0"/>
              </a:rPr>
              <a:t>60000</a:t>
            </a:r>
            <a:r>
              <a:rPr lang="en-US" dirty="0">
                <a:solidFill>
                  <a:srgbClr val="808080"/>
                </a:solidFill>
                <a:latin typeface="+mj-lt"/>
                <a:ea typeface="Times New Roman" panose="02020603050405020304" pitchFamily="18" charset="0"/>
                <a:cs typeface="Times New Roman" panose="02020603050405020304" pitchFamily="18" charset="0"/>
              </a:rPr>
              <a:t>)</a:t>
            </a:r>
            <a:endParaRPr lang="en-US" dirty="0">
              <a:solidFill>
                <a:srgbClr val="000000"/>
              </a:solidFill>
              <a:latin typeface="+mj-lt"/>
              <a:ea typeface="Times New Roman" panose="02020603050405020304" pitchFamily="18" charset="0"/>
              <a:cs typeface="Times New Roman" panose="02020603050405020304" pitchFamily="18" charset="0"/>
            </a:endParaRPr>
          </a:p>
          <a:p>
            <a:endParaRPr lang="en-IN" dirty="0">
              <a:solidFill>
                <a:srgbClr val="000000"/>
              </a:solidFill>
              <a:latin typeface="+mj-lt"/>
              <a:ea typeface="Times New Roman" panose="02020603050405020304" pitchFamily="18" charset="0"/>
              <a:cs typeface="Times New Roman" panose="02020603050405020304" pitchFamily="18" charset="0"/>
            </a:endParaRPr>
          </a:p>
          <a:p>
            <a:r>
              <a:rPr lang="fr-FR" dirty="0">
                <a:solidFill>
                  <a:srgbClr val="0000FF"/>
                </a:solidFill>
                <a:latin typeface="+mj-lt"/>
                <a:ea typeface="Times New Roman" panose="02020603050405020304" pitchFamily="18" charset="0"/>
                <a:cs typeface="Times New Roman" panose="02020603050405020304" pitchFamily="18" charset="0"/>
              </a:rPr>
              <a:t>commit</a:t>
            </a:r>
            <a:r>
              <a:rPr lang="fr-FR" dirty="0">
                <a:solidFill>
                  <a:srgbClr val="000000"/>
                </a:solidFill>
                <a:latin typeface="+mj-lt"/>
                <a:ea typeface="Times New Roman" panose="02020603050405020304" pitchFamily="18" charset="0"/>
                <a:cs typeface="Times New Roman" panose="02020603050405020304" pitchFamily="18" charset="0"/>
              </a:rPr>
              <a:t> </a:t>
            </a:r>
            <a:r>
              <a:rPr lang="fr-FR" dirty="0">
                <a:solidFill>
                  <a:srgbClr val="0000FF"/>
                </a:solidFill>
                <a:latin typeface="+mj-lt"/>
                <a:ea typeface="Times New Roman" panose="02020603050405020304" pitchFamily="18" charset="0"/>
                <a:cs typeface="Times New Roman" panose="02020603050405020304" pitchFamily="18" charset="0"/>
              </a:rPr>
              <a:t>Transaction</a:t>
            </a:r>
            <a:r>
              <a:rPr lang="fr-FR" dirty="0">
                <a:solidFill>
                  <a:srgbClr val="008000"/>
                </a:solidFill>
                <a:latin typeface="+mj-lt"/>
                <a:ea typeface="Times New Roman" panose="02020603050405020304" pitchFamily="18" charset="0"/>
                <a:cs typeface="Times New Roman" panose="02020603050405020304" pitchFamily="18" charset="0"/>
              </a:rPr>
              <a:t>--permanent data </a:t>
            </a:r>
            <a:r>
              <a:rPr lang="fr-FR" dirty="0" err="1">
                <a:solidFill>
                  <a:srgbClr val="008000"/>
                </a:solidFill>
                <a:latin typeface="+mj-lt"/>
                <a:ea typeface="Times New Roman" panose="02020603050405020304" pitchFamily="18" charset="0"/>
                <a:cs typeface="Times New Roman" panose="02020603050405020304" pitchFamily="18" charset="0"/>
              </a:rPr>
              <a:t>save</a:t>
            </a:r>
            <a:endParaRPr lang="fr-FR"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Print</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FF0000"/>
                </a:solidFill>
                <a:latin typeface="+mj-lt"/>
                <a:ea typeface="Times New Roman" panose="02020603050405020304" pitchFamily="18" charset="0"/>
                <a:cs typeface="Times New Roman" panose="02020603050405020304" pitchFamily="18" charset="0"/>
              </a:rPr>
              <a:t>'</a:t>
            </a:r>
            <a:r>
              <a:rPr lang="en-IN" dirty="0" err="1">
                <a:solidFill>
                  <a:srgbClr val="FF0000"/>
                </a:solidFill>
                <a:latin typeface="+mj-lt"/>
                <a:ea typeface="Times New Roman" panose="02020603050405020304" pitchFamily="18" charset="0"/>
                <a:cs typeface="Times New Roman" panose="02020603050405020304" pitchFamily="18" charset="0"/>
              </a:rPr>
              <a:t>Transaction</a:t>
            </a:r>
            <a:r>
              <a:rPr lang="en-IN" dirty="0">
                <a:solidFill>
                  <a:srgbClr val="FF0000"/>
                </a:solidFill>
                <a:latin typeface="+mj-lt"/>
                <a:ea typeface="Times New Roman" panose="02020603050405020304" pitchFamily="18" charset="0"/>
                <a:cs typeface="Times New Roman" panose="02020603050405020304" pitchFamily="18" charset="0"/>
              </a:rPr>
              <a:t> </a:t>
            </a:r>
            <a:r>
              <a:rPr lang="en-IN" dirty="0" err="1">
                <a:solidFill>
                  <a:srgbClr val="FF0000"/>
                </a:solidFill>
                <a:latin typeface="+mj-lt"/>
                <a:ea typeface="Times New Roman" panose="02020603050405020304" pitchFamily="18" charset="0"/>
                <a:cs typeface="Times New Roman" panose="02020603050405020304" pitchFamily="18" charset="0"/>
              </a:rPr>
              <a:t>Successfully</a:t>
            </a:r>
            <a:r>
              <a:rPr lang="en-IN" dirty="0">
                <a:solidFill>
                  <a:srgbClr val="FF0000"/>
                </a:solidFill>
                <a:latin typeface="+mj-lt"/>
                <a:ea typeface="Times New Roman" panose="02020603050405020304" pitchFamily="18" charset="0"/>
                <a:cs typeface="Times New Roman" panose="02020603050405020304" pitchFamily="18" charset="0"/>
              </a:rPr>
              <a:t> Done'</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End</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Try</a:t>
            </a:r>
            <a:endParaRPr lang="en-IN" dirty="0">
              <a:solidFill>
                <a:srgbClr val="000000"/>
              </a:solidFill>
              <a:latin typeface="+mj-lt"/>
              <a:ea typeface="Times New Roman" panose="02020603050405020304" pitchFamily="18" charset="0"/>
              <a:cs typeface="Times New Roman" panose="02020603050405020304" pitchFamily="18" charset="0"/>
            </a:endParaRPr>
          </a:p>
          <a:p>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Begin</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Catch</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Rollback</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Transaction</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Print 'Transaction</a:t>
            </a:r>
            <a:r>
              <a:rPr lang="en-IN" dirty="0">
                <a:solidFill>
                  <a:srgbClr val="FF0000"/>
                </a:solidFill>
                <a:latin typeface="+mj-lt"/>
                <a:ea typeface="Times New Roman" panose="02020603050405020304" pitchFamily="18" charset="0"/>
                <a:cs typeface="Times New Roman" panose="02020603050405020304" pitchFamily="18" charset="0"/>
              </a:rPr>
              <a:t> Fail'</a:t>
            </a:r>
            <a:endParaRPr lang="en-IN" dirty="0">
              <a:solidFill>
                <a:srgbClr val="000000"/>
              </a:solidFill>
              <a:latin typeface="+mj-lt"/>
              <a:ea typeface="Times New Roman" panose="02020603050405020304" pitchFamily="18" charset="0"/>
              <a:cs typeface="Times New Roman" panose="02020603050405020304" pitchFamily="18" charset="0"/>
            </a:endParaRPr>
          </a:p>
          <a:p>
            <a:r>
              <a:rPr lang="en-IN" dirty="0">
                <a:solidFill>
                  <a:srgbClr val="0000FF"/>
                </a:solidFill>
                <a:latin typeface="+mj-lt"/>
                <a:ea typeface="Times New Roman" panose="02020603050405020304" pitchFamily="18" charset="0"/>
                <a:cs typeface="Times New Roman" panose="02020603050405020304" pitchFamily="18" charset="0"/>
              </a:rPr>
              <a:t>Select</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FF00FF"/>
                </a:solidFill>
                <a:latin typeface="+mj-lt"/>
                <a:ea typeface="Times New Roman" panose="02020603050405020304" pitchFamily="18" charset="0"/>
                <a:cs typeface="Times New Roman" panose="02020603050405020304" pitchFamily="18" charset="0"/>
              </a:rPr>
              <a:t>ERROR_MESSAGE</a:t>
            </a:r>
            <a:r>
              <a:rPr lang="en-IN" dirty="0">
                <a:solidFill>
                  <a:srgbClr val="808080"/>
                </a:solidFill>
                <a:latin typeface="+mj-lt"/>
                <a:ea typeface="Times New Roman" panose="02020603050405020304" pitchFamily="18" charset="0"/>
                <a:cs typeface="Times New Roman" panose="02020603050405020304" pitchFamily="18" charset="0"/>
              </a:rPr>
              <a:t>()</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as</a:t>
            </a:r>
            <a:r>
              <a:rPr lang="en-IN" dirty="0">
                <a:solidFill>
                  <a:srgbClr val="000000"/>
                </a:solidFill>
                <a:latin typeface="+mj-lt"/>
                <a:ea typeface="Times New Roman" panose="02020603050405020304" pitchFamily="18" charset="0"/>
                <a:cs typeface="Times New Roman" panose="02020603050405020304" pitchFamily="18" charset="0"/>
              </a:rPr>
              <a:t> [Error Message]</a:t>
            </a:r>
          </a:p>
          <a:p>
            <a:r>
              <a:rPr lang="en-IN" dirty="0">
                <a:solidFill>
                  <a:srgbClr val="0000FF"/>
                </a:solidFill>
                <a:latin typeface="+mj-lt"/>
                <a:ea typeface="Times New Roman" panose="02020603050405020304" pitchFamily="18" charset="0"/>
                <a:cs typeface="Times New Roman" panose="02020603050405020304" pitchFamily="18" charset="0"/>
              </a:rPr>
              <a:t>End</a:t>
            </a:r>
            <a:r>
              <a:rPr lang="en-IN" dirty="0">
                <a:solidFill>
                  <a:srgbClr val="000000"/>
                </a:solidFill>
                <a:latin typeface="+mj-lt"/>
                <a:ea typeface="Times New Roman" panose="02020603050405020304" pitchFamily="18" charset="0"/>
                <a:cs typeface="Times New Roman" panose="02020603050405020304" pitchFamily="18" charset="0"/>
              </a:rPr>
              <a:t> </a:t>
            </a:r>
            <a:r>
              <a:rPr lang="en-IN" dirty="0">
                <a:solidFill>
                  <a:srgbClr val="0000FF"/>
                </a:solidFill>
                <a:latin typeface="+mj-lt"/>
                <a:ea typeface="Times New Roman" panose="02020603050405020304" pitchFamily="18" charset="0"/>
                <a:cs typeface="Times New Roman" panose="02020603050405020304" pitchFamily="18" charset="0"/>
              </a:rPr>
              <a:t>Catch</a:t>
            </a:r>
            <a:endParaRPr lang="en-IN" dirty="0">
              <a:latin typeface="+mj-lt"/>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dirty="0">
                <a:ea typeface="Times New Roman" panose="02020603050405020304" pitchFamily="18" charset="0"/>
                <a:cs typeface="Times New Roman" panose="02020603050405020304" pitchFamily="18" charset="0"/>
              </a:rPr>
              <a:t>SUB QUERIES</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810000" y="2640624"/>
            <a:ext cx="9877777" cy="3765863"/>
          </a:xfrm>
        </p:spPr>
        <p:txBody>
          <a:bodyPr/>
          <a:lstStyle/>
          <a:p>
            <a:r>
              <a:rPr lang="en-US" dirty="0">
                <a:latin typeface="+mj-lt"/>
                <a:ea typeface="Times New Roman" panose="02020603050405020304" pitchFamily="18" charset="0"/>
                <a:cs typeface="Times New Roman" panose="02020603050405020304" pitchFamily="18" charset="0"/>
              </a:rPr>
              <a:t>A subquery or nested query is query within another sql query .</a:t>
            </a:r>
          </a:p>
          <a:p>
            <a:r>
              <a:rPr lang="en-US" dirty="0">
                <a:latin typeface="+mj-lt"/>
                <a:ea typeface="Times New Roman" panose="02020603050405020304" pitchFamily="18" charset="0"/>
                <a:cs typeface="Times New Roman" panose="02020603050405020304" pitchFamily="18" charset="0"/>
              </a:rPr>
              <a:t>Used to return data in main query</a:t>
            </a:r>
          </a:p>
          <a:p>
            <a:r>
              <a:rPr lang="en-US" dirty="0">
                <a:latin typeface="+mj-lt"/>
                <a:ea typeface="Times New Roman" panose="02020603050405020304" pitchFamily="18" charset="0"/>
                <a:cs typeface="Times New Roman" panose="02020603050405020304" pitchFamily="18" charset="0"/>
              </a:rPr>
              <a:t>we write this subquery after where clause</a:t>
            </a:r>
          </a:p>
          <a:p>
            <a:r>
              <a:rPr lang="en-US" dirty="0">
                <a:latin typeface="+mj-lt"/>
                <a:ea typeface="Times New Roman" panose="02020603050405020304" pitchFamily="18" charset="0"/>
                <a:cs typeface="Times New Roman" panose="02020603050405020304" pitchFamily="18" charset="0"/>
              </a:rPr>
              <a:t>firstly inner query is executed and will pass their result to outer query.</a:t>
            </a:r>
          </a:p>
          <a:p>
            <a:r>
              <a:rPr lang="en-US" dirty="0">
                <a:latin typeface="+mj-lt"/>
                <a:ea typeface="Times New Roman" panose="02020603050405020304" pitchFamily="18" charset="0"/>
                <a:cs typeface="Times New Roman" panose="02020603050405020304" pitchFamily="18" charset="0"/>
              </a:rPr>
              <a:t>subqueries is always written in brackets. </a:t>
            </a:r>
          </a:p>
          <a:p>
            <a:r>
              <a:rPr lang="en-US" dirty="0">
                <a:latin typeface="+mj-lt"/>
                <a:ea typeface="Times New Roman" panose="02020603050405020304" pitchFamily="18" charset="0"/>
                <a:cs typeface="Times New Roman" panose="02020603050405020304" pitchFamily="18" charset="0"/>
              </a:rPr>
              <a:t>DML commands are use in subqueries.</a:t>
            </a: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noEditPoints="1"/>
          </p:cNvSpPr>
          <p:nvPr>
            <p:ph type="title"/>
          </p:nvPr>
        </p:nvSpPr>
        <p:spPr>
          <a:xfrm>
            <a:off x="468537" y="859220"/>
            <a:ext cx="10571998" cy="970450"/>
          </a:xfrm>
        </p:spPr>
        <p:txBody>
          <a:bodyPr>
            <a:normAutofit fontScale="90000"/>
          </a:bodyPr>
          <a:lstStyle/>
          <a:p>
            <a:r>
              <a:rPr lang="en-US" i="0" dirty="0">
                <a:effectLst/>
              </a:rPr>
              <a:t>Subqueries with the SELECT Statement</a:t>
            </a:r>
            <a:br>
              <a:rPr lang="en-US" i="0" dirty="0">
                <a:effectLst/>
              </a:rPr>
            </a:br>
            <a:endParaRPr lang="en-IN" dirty="0"/>
          </a:p>
        </p:txBody>
      </p:sp>
      <p:sp>
        <p:nvSpPr>
          <p:cNvPr id="5" name="Content Placeholder 4"/>
          <p:cNvSpPr>
            <a:spLocks noGrp="1" noEditPoints="1"/>
          </p:cNvSpPr>
          <p:nvPr>
            <p:ph idx="1"/>
          </p:nvPr>
        </p:nvSpPr>
        <p:spPr>
          <a:xfrm>
            <a:off x="468537" y="2395444"/>
            <a:ext cx="10686573" cy="4081053"/>
          </a:xfrm>
        </p:spPr>
        <p:txBody>
          <a:bodyPr>
            <a:normAutofit/>
          </a:bodyPr>
          <a:lstStyle/>
          <a:p>
            <a:r>
              <a:rPr lang="en-US" altLang="en-US" sz="2000" dirty="0">
                <a:latin typeface="+mj-lt"/>
                <a:cs typeface="Times New Roman" panose="02020603050405020304" pitchFamily="18" charset="0"/>
              </a:rPr>
              <a:t>Syntax: </a:t>
            </a:r>
          </a:p>
          <a:p>
            <a:pPr marL="0" indent="0">
              <a:buNone/>
            </a:pPr>
            <a:r>
              <a:rPr lang="en-US" altLang="en-US" sz="2000" dirty="0">
                <a:latin typeface="+mj-lt"/>
                <a:cs typeface="Times New Roman" panose="02020603050405020304" pitchFamily="18" charset="0"/>
              </a:rPr>
              <a:t> </a:t>
            </a:r>
            <a:r>
              <a:rPr lang="en-US" altLang="en-US" sz="2000" dirty="0" smtClean="0">
                <a:latin typeface="+mj-lt"/>
                <a:cs typeface="Times New Roman" panose="02020603050405020304" pitchFamily="18" charset="0"/>
              </a:rPr>
              <a:t>    </a:t>
            </a:r>
            <a:r>
              <a:rPr lang="en-US" altLang="en-US" sz="2000" b="1" dirty="0" smtClean="0">
                <a:latin typeface="+mj-lt"/>
                <a:cs typeface="Times New Roman" panose="02020603050405020304" pitchFamily="18" charset="0"/>
              </a:rPr>
              <a:t>SELECT </a:t>
            </a:r>
            <a:r>
              <a:rPr lang="en-US" altLang="en-US" sz="2000" b="1" dirty="0">
                <a:latin typeface="+mj-lt"/>
                <a:cs typeface="Times New Roman" panose="02020603050405020304" pitchFamily="18" charset="0"/>
              </a:rPr>
              <a:t>column_name [, column_name ]</a:t>
            </a:r>
          </a:p>
          <a:p>
            <a:pPr marL="0" indent="0">
              <a:buNone/>
            </a:pPr>
            <a:r>
              <a:rPr lang="en-US" altLang="en-US" sz="2000" b="1" dirty="0">
                <a:latin typeface="+mj-lt"/>
                <a:cs typeface="Times New Roman" panose="02020603050405020304" pitchFamily="18" charset="0"/>
              </a:rPr>
              <a:t> </a:t>
            </a:r>
            <a:r>
              <a:rPr lang="en-US" altLang="en-US" sz="2000" b="1" dirty="0" smtClean="0">
                <a:latin typeface="+mj-lt"/>
                <a:cs typeface="Times New Roman" panose="02020603050405020304" pitchFamily="18" charset="0"/>
              </a:rPr>
              <a:t>    FROM </a:t>
            </a:r>
            <a:r>
              <a:rPr lang="en-US" altLang="en-US" sz="2000" b="1" dirty="0">
                <a:latin typeface="+mj-lt"/>
                <a:cs typeface="Times New Roman" panose="02020603050405020304" pitchFamily="18" charset="0"/>
              </a:rPr>
              <a:t>table1 [, table2 ]</a:t>
            </a:r>
          </a:p>
          <a:p>
            <a:pPr marL="0" indent="0">
              <a:buNone/>
            </a:pPr>
            <a:r>
              <a:rPr lang="en-US" altLang="en-US" sz="2000" b="1" dirty="0">
                <a:latin typeface="+mj-lt"/>
                <a:cs typeface="Times New Roman" panose="02020603050405020304" pitchFamily="18" charset="0"/>
              </a:rPr>
              <a:t> </a:t>
            </a:r>
            <a:r>
              <a:rPr lang="en-US" altLang="en-US" sz="2000" b="1" dirty="0" smtClean="0">
                <a:latin typeface="+mj-lt"/>
                <a:cs typeface="Times New Roman" panose="02020603050405020304" pitchFamily="18" charset="0"/>
              </a:rPr>
              <a:t>    WHERE </a:t>
            </a:r>
            <a:r>
              <a:rPr lang="en-US" altLang="en-US" sz="2000" b="1" dirty="0">
                <a:latin typeface="+mj-lt"/>
                <a:cs typeface="Times New Roman" panose="02020603050405020304" pitchFamily="18" charset="0"/>
              </a:rPr>
              <a:t>column_name OPERATOR </a:t>
            </a:r>
          </a:p>
          <a:p>
            <a:pPr marL="0" indent="0">
              <a:buNone/>
            </a:pPr>
            <a:r>
              <a:rPr lang="en-US" altLang="en-US" sz="2000" b="1" dirty="0" smtClean="0">
                <a:latin typeface="+mj-lt"/>
                <a:cs typeface="Times New Roman" panose="02020603050405020304" pitchFamily="18" charset="0"/>
              </a:rPr>
              <a:t>     (</a:t>
            </a:r>
            <a:r>
              <a:rPr lang="en-US" altLang="en-US" sz="2000" b="1" dirty="0">
                <a:latin typeface="+mj-lt"/>
                <a:cs typeface="Times New Roman" panose="02020603050405020304" pitchFamily="18" charset="0"/>
              </a:rPr>
              <a:t>SELECT column_name [, column_name ] FROM table1 [, table2 ] [WHERE]) </a:t>
            </a:r>
          </a:p>
          <a:p>
            <a:endParaRPr lang="en-IN" sz="2000" dirty="0">
              <a:latin typeface="+mj-lt"/>
            </a:endParaRPr>
          </a:p>
        </p:txBody>
      </p:sp>
      <p:sp>
        <p:nvSpPr>
          <p:cNvPr id="7" name="Content Placeholder 1"/>
          <p:cNvSpPr txBox="1"/>
          <p:nvPr/>
        </p:nvSpPr>
        <p:spPr>
          <a:xfrm>
            <a:off x="1162758" y="2209023"/>
            <a:ext cx="9877777" cy="3917141"/>
          </a:xfrm>
          <a:prstGeom prst="rect">
            <a:avLst/>
          </a:prstGeom>
        </p:spPr>
        <p:txBody>
          <a:bodyPr vert="horz" lIns="91440" tIns="45720" rIns="91440" bIns="45720" rtlCol="0">
            <a:normAutofit/>
          </a:bodyPr>
          <a:lstStyle>
            <a:lvl1pPr marL="274320" indent="-274320" algn="l" defTabSz="914400" rtl="0" eaLnBrk="1" latinLnBrk="0" hangingPunct="1">
              <a:spcBef>
                <a:spcPct val="20000"/>
              </a:spcBef>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anose="05050102010706020507"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anose="05050102010706020507" pitchFamily="18" charset="2"/>
              <a:buChar char="*"/>
              <a:defRPr sz="1400" kern="1200">
                <a:solidFill>
                  <a:schemeClr val="tx2"/>
                </a:solidFill>
                <a:latin typeface="+mn-lt"/>
                <a:ea typeface="+mn-ea"/>
                <a:cs typeface="+mn-cs"/>
              </a:defRPr>
            </a:lvl9pPr>
          </a:lstStyle>
          <a:p>
            <a:endParaRPr lang="en-US" dirty="0"/>
          </a:p>
        </p:txBody>
      </p:sp>
      <p:sp>
        <p:nvSpPr>
          <p:cNvPr id="8" name="Title 2"/>
          <p:cNvSpPr txBox="1"/>
          <p:nvPr/>
        </p:nvSpPr>
        <p:spPr>
          <a:xfrm>
            <a:off x="615245" y="43934"/>
            <a:ext cx="10972800" cy="117779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IN" dirty="0"/>
          </a:p>
        </p:txBody>
      </p:sp>
      <p:sp>
        <p:nvSpPr>
          <p:cNvPr id="9" name="Rectangle 1"/>
          <p:cNvSpPr>
            <a:spLocks noChangeArrowheads="1"/>
          </p:cNvSpPr>
          <p:nvPr/>
        </p:nvSpPr>
        <p:spPr bwMode="auto">
          <a:xfrm>
            <a:off x="1" y="43935"/>
            <a:ext cx="184731" cy="369332"/>
          </a:xfrm>
          <a:prstGeom prst="rect">
            <a:avLst/>
          </a:prstGeom>
          <a:solidFill>
            <a:srgbClr val="EEEEEE"/>
          </a:solidFill>
          <a:ln>
            <a:noFill/>
          </a:ln>
          <a:effectLst/>
        </p:spPr>
        <p:txBody>
          <a:bodyPr vert="horz" wrap="none" lIns="91440" tIns="45720" rIns="91440" bIns="45720" anchor="ctr">
            <a:prstTxWarp prst="textNoShape">
              <a:avLst/>
            </a:prstTxWarp>
            <a:spAutoFit/>
          </a:bodyPr>
          <a:lstStyle/>
          <a:p>
            <a:pPr defTabSz="914377" eaLnBrk="0" fontAlgn="base" hangingPunct="0">
              <a:spcBef>
                <a:spcPct val="0"/>
              </a:spcBef>
              <a:spcAft>
                <a:spcPct val="0"/>
              </a:spcAft>
              <a:buSzPct val="100000"/>
            </a:pPr>
            <a:endParaRPr lang="en-US" altLang="en-US" dirty="0">
              <a:latin typeface="Arial" panose="020B0604020202020204" pitchFamily="34" charset="0"/>
            </a:endParaRPr>
          </a:p>
        </p:txBody>
      </p:sp>
      <p:pic>
        <p:nvPicPr>
          <p:cNvPr id="10"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5616" y="862825"/>
            <a:ext cx="10571998" cy="970450"/>
          </a:xfrm>
        </p:spPr>
        <p:txBody>
          <a:bodyPr>
            <a:normAutofit fontScale="90000"/>
          </a:bodyPr>
          <a:lstStyle/>
          <a:p>
            <a:r>
              <a:rPr lang="en-US" i="0" dirty="0">
                <a:effectLst/>
                <a:ea typeface="Times New Roman" panose="02020603050405020304" pitchFamily="18" charset="0"/>
                <a:cs typeface="Times New Roman" panose="02020603050405020304" pitchFamily="18" charset="0"/>
              </a:rPr>
              <a:t>Subqueries with the SELECT Statement</a:t>
            </a:r>
            <a:br>
              <a:rPr lang="en-US" i="0" dirty="0">
                <a:effectLst/>
                <a:ea typeface="Times New Roman" panose="02020603050405020304" pitchFamily="18" charset="0"/>
                <a:cs typeface="Times New Roman" panose="02020603050405020304" pitchFamily="18" charset="0"/>
              </a:rPr>
            </a:br>
            <a:endParaRPr lang="en-IN" dirty="0">
              <a:ea typeface="Times New Roman" panose="02020603050405020304" pitchFamily="18" charset="0"/>
              <a:cs typeface="Times New Roman" panose="02020603050405020304" pitchFamily="18" charset="0"/>
            </a:endParaRPr>
          </a:p>
        </p:txBody>
      </p:sp>
      <p:sp>
        <p:nvSpPr>
          <p:cNvPr id="7" name="TextBox 6"/>
          <p:cNvSpPr txBox="1"/>
          <p:nvPr/>
        </p:nvSpPr>
        <p:spPr>
          <a:xfrm>
            <a:off x="465616" y="3153006"/>
            <a:ext cx="8052955" cy="1631216"/>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solidFill>
                  <a:srgbClr val="000000"/>
                </a:solidFill>
                <a:latin typeface="+mj-lt"/>
                <a:cs typeface="Times New Roman" panose="02020603050405020304" pitchFamily="18" charset="0"/>
              </a:rPr>
              <a:t>Example  :</a:t>
            </a:r>
          </a:p>
          <a:p>
            <a:pPr defTabSz="914377" eaLnBrk="0" fontAlgn="base" hangingPunct="0">
              <a:spcBef>
                <a:spcPct val="0"/>
              </a:spcBef>
              <a:spcAft>
                <a:spcPct val="0"/>
              </a:spcAft>
              <a:buSzPct val="100000"/>
            </a:pPr>
            <a:endParaRPr lang="en-US" altLang="en-US" sz="2000" dirty="0">
              <a:solidFill>
                <a:srgbClr val="000000"/>
              </a:solidFill>
              <a:latin typeface="+mj-lt"/>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solidFill>
                  <a:srgbClr val="000000"/>
                </a:solidFill>
                <a:latin typeface="+mj-lt"/>
                <a:cs typeface="Times New Roman" panose="02020603050405020304" pitchFamily="18" charset="0"/>
              </a:rPr>
              <a:t>SELECT </a:t>
            </a: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 FROM CUSTOMERS </a:t>
            </a:r>
          </a:p>
          <a:p>
            <a:pPr defTabSz="914377" eaLnBrk="0" fontAlgn="base" hangingPunct="0">
              <a:spcBef>
                <a:spcPct val="0"/>
              </a:spcBef>
              <a:spcAft>
                <a:spcPct val="0"/>
              </a:spcAft>
              <a:buSzPct val="100000"/>
            </a:pPr>
            <a:r>
              <a:rPr lang="en-US" altLang="en-US" sz="2000" b="1" dirty="0">
                <a:solidFill>
                  <a:srgbClr val="000000"/>
                </a:solidFill>
                <a:latin typeface="+mj-lt"/>
                <a:cs typeface="Times New Roman" panose="02020603050405020304" pitchFamily="18" charset="0"/>
              </a:rPr>
              <a:t>WHERE ID IN </a:t>
            </a:r>
          </a:p>
          <a:p>
            <a:pPr defTabSz="914377" eaLnBrk="0" fontAlgn="base" hangingPunct="0">
              <a:spcBef>
                <a:spcPct val="0"/>
              </a:spcBef>
              <a:spcAft>
                <a:spcPct val="0"/>
              </a:spcAft>
              <a:buSzPct val="100000"/>
            </a:pP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SELECT ID FROM CUSTOMERS WHERE SALARY </a:t>
            </a:r>
            <a:r>
              <a:rPr lang="en-US" altLang="en-US" sz="2000" b="1" dirty="0">
                <a:solidFill>
                  <a:srgbClr val="666600"/>
                </a:solidFill>
                <a:latin typeface="+mj-lt"/>
                <a:cs typeface="Times New Roman" panose="02020603050405020304" pitchFamily="18" charset="0"/>
              </a:rPr>
              <a:t>&gt;</a:t>
            </a:r>
            <a:r>
              <a:rPr lang="en-US" altLang="en-US" sz="2000" b="1" dirty="0">
                <a:solidFill>
                  <a:srgbClr val="000000"/>
                </a:solidFill>
                <a:latin typeface="+mj-lt"/>
                <a:cs typeface="Times New Roman" panose="02020603050405020304" pitchFamily="18" charset="0"/>
              </a:rPr>
              <a:t> </a:t>
            </a:r>
            <a:r>
              <a:rPr lang="en-US" altLang="en-US" sz="2000" b="1" dirty="0">
                <a:solidFill>
                  <a:srgbClr val="006666"/>
                </a:solidFill>
                <a:latin typeface="+mj-lt"/>
                <a:cs typeface="Times New Roman" panose="02020603050405020304" pitchFamily="18" charset="0"/>
              </a:rPr>
              <a:t>4500</a:t>
            </a: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 </a:t>
            </a:r>
            <a:r>
              <a:rPr lang="en-US" altLang="en-US" sz="2000" b="1" dirty="0">
                <a:solidFill>
                  <a:srgbClr val="666600"/>
                </a:solidFill>
                <a:latin typeface="+mj-lt"/>
                <a:cs typeface="Times New Roman" panose="02020603050405020304" pitchFamily="18" charset="0"/>
              </a:rPr>
              <a:t>;</a:t>
            </a:r>
            <a:r>
              <a:rPr lang="en-US" altLang="en-US" sz="2000" b="1" dirty="0">
                <a:latin typeface="+mj-lt"/>
                <a:cs typeface="Times New Roman" panose="02020603050405020304" pitchFamily="18" charset="0"/>
              </a:rPr>
              <a:t>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48743" y="815323"/>
            <a:ext cx="10571998" cy="970450"/>
          </a:xfrm>
        </p:spPr>
        <p:txBody>
          <a:bodyPr>
            <a:normAutofit fontScale="90000"/>
          </a:bodyPr>
          <a:lstStyle/>
          <a:p>
            <a:r>
              <a:rPr lang="en-US" i="0" dirty="0">
                <a:effectLst/>
                <a:ea typeface="Times New Roman" panose="02020603050405020304" pitchFamily="18" charset="0"/>
                <a:cs typeface="Times New Roman" panose="02020603050405020304" pitchFamily="18" charset="0"/>
              </a:rPr>
              <a:t>Subqueries with the INSERT Statement</a:t>
            </a:r>
            <a:br>
              <a:rPr lang="en-US" i="0" dirty="0">
                <a:effectLst/>
                <a:ea typeface="Times New Roman" panose="02020603050405020304" pitchFamily="18" charset="0"/>
                <a:cs typeface="Times New Roman" panose="02020603050405020304" pitchFamily="18" charset="0"/>
              </a:rPr>
            </a:br>
            <a:endParaRPr lang="en-IN" dirty="0">
              <a:ea typeface="Times New Roman" panose="02020603050405020304" pitchFamily="18" charset="0"/>
              <a:cs typeface="Times New Roman" panose="02020603050405020304" pitchFamily="18" charset="0"/>
            </a:endParaRPr>
          </a:p>
        </p:txBody>
      </p:sp>
      <p:sp>
        <p:nvSpPr>
          <p:cNvPr id="6" name="TextBox 5"/>
          <p:cNvSpPr txBox="1"/>
          <p:nvPr/>
        </p:nvSpPr>
        <p:spPr>
          <a:xfrm>
            <a:off x="548743" y="3255227"/>
            <a:ext cx="6735932" cy="1938992"/>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latin typeface="+mj-lt"/>
                <a:cs typeface="Times New Roman" panose="02020603050405020304" pitchFamily="18" charset="0"/>
              </a:rPr>
              <a:t>Syntax :</a:t>
            </a:r>
          </a:p>
          <a:p>
            <a:pPr defTabSz="914377" eaLnBrk="0" fontAlgn="base" hangingPunct="0">
              <a:spcBef>
                <a:spcPct val="0"/>
              </a:spcBef>
              <a:spcAft>
                <a:spcPct val="0"/>
              </a:spcAft>
              <a:buSzPct val="100000"/>
            </a:pPr>
            <a:endParaRPr lang="en-US" altLang="en-US" sz="2000" dirty="0">
              <a:latin typeface="+mj-lt"/>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INSERT INTO table_name [ (column1 [, column2 ])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SELECT [ *|column1 [, column2 ]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FROM table1 [, table2 ]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 WHERE VALUE OPERATOR ]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01241" y="732195"/>
            <a:ext cx="10571998" cy="970450"/>
          </a:xfrm>
        </p:spPr>
        <p:txBody>
          <a:bodyPr>
            <a:normAutofit fontScale="90000"/>
          </a:bodyPr>
          <a:lstStyle/>
          <a:p>
            <a:r>
              <a:rPr lang="en-US" i="0" dirty="0">
                <a:effectLst/>
                <a:ea typeface="Times New Roman" panose="02020603050405020304" pitchFamily="18" charset="0"/>
                <a:cs typeface="Times New Roman" panose="02020603050405020304" pitchFamily="18" charset="0"/>
              </a:rPr>
              <a:t>Subqueries with the INSERT Statement</a:t>
            </a:r>
            <a:br>
              <a:rPr lang="en-US" i="0" dirty="0">
                <a:effectLst/>
                <a:ea typeface="Times New Roman" panose="02020603050405020304" pitchFamily="18" charset="0"/>
                <a:cs typeface="Times New Roman" panose="02020603050405020304" pitchFamily="18" charset="0"/>
              </a:rPr>
            </a:br>
            <a:endParaRPr lang="en-IN" dirty="0">
              <a:ea typeface="Times New Roman" panose="02020603050405020304" pitchFamily="18" charset="0"/>
              <a:cs typeface="Times New Roman" panose="02020603050405020304" pitchFamily="18" charset="0"/>
            </a:endParaRPr>
          </a:p>
        </p:txBody>
      </p:sp>
      <p:sp>
        <p:nvSpPr>
          <p:cNvPr id="6" name="TextBox 5"/>
          <p:cNvSpPr txBox="1"/>
          <p:nvPr/>
        </p:nvSpPr>
        <p:spPr>
          <a:xfrm>
            <a:off x="596244" y="2975538"/>
            <a:ext cx="9195748" cy="1938992"/>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latin typeface="+mj-lt"/>
                <a:cs typeface="Times New Roman" panose="02020603050405020304" pitchFamily="18" charset="0"/>
              </a:rPr>
              <a:t>Example :</a:t>
            </a:r>
          </a:p>
          <a:p>
            <a:pPr defTabSz="914377" eaLnBrk="0" fontAlgn="base" hangingPunct="0">
              <a:spcBef>
                <a:spcPct val="0"/>
              </a:spcBef>
              <a:spcAft>
                <a:spcPct val="0"/>
              </a:spcAft>
              <a:buSzPct val="100000"/>
            </a:pPr>
            <a:endParaRPr lang="en-US" altLang="en-US" sz="2000" dirty="0">
              <a:latin typeface="+mj-lt"/>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INSERT INTO CUSTOMERS_BKP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SELECT * FROM CUSTOMERS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WHERE ID IN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(SELECT ID FROM CUSTOMERS) ;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71948" y="732196"/>
            <a:ext cx="10571998" cy="970450"/>
          </a:xfrm>
        </p:spPr>
        <p:txBody>
          <a:bodyPr>
            <a:normAutofit fontScale="90000"/>
          </a:bodyPr>
          <a:lstStyle/>
          <a:p>
            <a:r>
              <a:rPr lang="en-US" i="0" dirty="0">
                <a:effectLst/>
                <a:latin typeface="Times New Roman" panose="02020603050405020304" pitchFamily="18" charset="0"/>
                <a:ea typeface="Times New Roman" panose="02020603050405020304" pitchFamily="18" charset="0"/>
                <a:cs typeface="Times New Roman" panose="02020603050405020304" pitchFamily="18" charset="0"/>
              </a:rPr>
              <a:t>Subqueries with the UPDATE Statement</a:t>
            </a:r>
            <a:br>
              <a:rPr lang="en-US" i="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p:cNvSpPr txBox="1"/>
          <p:nvPr/>
        </p:nvSpPr>
        <p:spPr>
          <a:xfrm>
            <a:off x="566951" y="2814733"/>
            <a:ext cx="9358613" cy="2554545"/>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latin typeface="+mj-lt"/>
                <a:cs typeface="Times New Roman" panose="02020603050405020304" pitchFamily="18" charset="0"/>
              </a:rPr>
              <a:t>Syntax:</a:t>
            </a:r>
          </a:p>
          <a:p>
            <a:pPr defTabSz="914377" eaLnBrk="0" fontAlgn="base" hangingPunct="0">
              <a:spcBef>
                <a:spcPct val="0"/>
              </a:spcBef>
              <a:spcAft>
                <a:spcPct val="0"/>
              </a:spcAft>
              <a:buSzPct val="100000"/>
            </a:pPr>
            <a:endParaRPr lang="en-US" altLang="en-US" sz="2000" dirty="0">
              <a:latin typeface="+mj-lt"/>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UPDATE table SET column_name = new_value</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 WHERE OPERATOR [ VALUE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(SELECT COLUMN_NAME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FROM TABLE_NAME) </a:t>
            </a:r>
          </a:p>
          <a:p>
            <a:pPr defTabSz="914377" eaLnBrk="0" fontAlgn="base" hangingPunct="0">
              <a:spcBef>
                <a:spcPct val="0"/>
              </a:spcBef>
              <a:spcAft>
                <a:spcPct val="0"/>
              </a:spcAft>
              <a:buSzPct val="100000"/>
            </a:pPr>
            <a:r>
              <a:rPr lang="en-US" altLang="en-US" sz="2000" b="1" dirty="0">
                <a:latin typeface="+mj-lt"/>
                <a:cs typeface="Times New Roman" panose="02020603050405020304" pitchFamily="18" charset="0"/>
              </a:rPr>
              <a:t>[ WHERE) ] </a:t>
            </a:r>
            <a:br>
              <a:rPr lang="en-US" altLang="en-US" sz="2000" b="1" dirty="0">
                <a:latin typeface="+mj-lt"/>
                <a:cs typeface="Times New Roman" panose="02020603050405020304" pitchFamily="18" charset="0"/>
              </a:rPr>
            </a:br>
            <a:endParaRPr lang="en-US" altLang="en-US" sz="2000" b="1" dirty="0">
              <a:latin typeface="+mj-lt"/>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732196"/>
            <a:ext cx="10571998" cy="970450"/>
          </a:xfrm>
        </p:spPr>
        <p:txBody>
          <a:bodyPr>
            <a:normAutofit fontScale="90000"/>
          </a:bodyPr>
          <a:lstStyle/>
          <a:p>
            <a:r>
              <a:rPr lang="en-US" i="0" dirty="0">
                <a:effectLst/>
                <a:latin typeface="Times New Roman" panose="02020603050405020304" pitchFamily="18" charset="0"/>
                <a:ea typeface="Times New Roman" panose="02020603050405020304" pitchFamily="18" charset="0"/>
                <a:cs typeface="Times New Roman" panose="02020603050405020304" pitchFamily="18" charset="0"/>
              </a:rPr>
              <a:t>Subqueries with the UPDATE Statement</a:t>
            </a:r>
            <a:br>
              <a:rPr lang="en-US" i="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p:cNvSpPr txBox="1"/>
          <p:nvPr/>
        </p:nvSpPr>
        <p:spPr>
          <a:xfrm>
            <a:off x="673059" y="2919974"/>
            <a:ext cx="9005331" cy="1631216"/>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solidFill>
                  <a:srgbClr val="000000"/>
                </a:solidFill>
                <a:latin typeface="+mj-lt"/>
                <a:cs typeface="Times New Roman" panose="02020603050405020304" pitchFamily="18" charset="0"/>
              </a:rPr>
              <a:t>Example :</a:t>
            </a:r>
          </a:p>
          <a:p>
            <a:pPr defTabSz="914377" eaLnBrk="0" fontAlgn="base" hangingPunct="0">
              <a:spcBef>
                <a:spcPct val="0"/>
              </a:spcBef>
              <a:spcAft>
                <a:spcPct val="0"/>
              </a:spcAft>
              <a:buSzPct val="100000"/>
            </a:pPr>
            <a:endParaRPr lang="en-US" altLang="en-US" sz="2000" dirty="0">
              <a:solidFill>
                <a:srgbClr val="000000"/>
              </a:solidFill>
              <a:latin typeface="+mj-lt"/>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solidFill>
                  <a:srgbClr val="000000"/>
                </a:solidFill>
                <a:latin typeface="+mj-lt"/>
                <a:cs typeface="Times New Roman" panose="02020603050405020304" pitchFamily="18" charset="0"/>
              </a:rPr>
              <a:t>UPDATE CUSTOMERS </a:t>
            </a:r>
          </a:p>
          <a:p>
            <a:pPr defTabSz="914377" eaLnBrk="0" fontAlgn="base" hangingPunct="0">
              <a:spcBef>
                <a:spcPct val="0"/>
              </a:spcBef>
              <a:spcAft>
                <a:spcPct val="0"/>
              </a:spcAft>
              <a:buSzPct val="100000"/>
            </a:pPr>
            <a:r>
              <a:rPr lang="en-US" altLang="en-US" sz="2000" b="1" dirty="0">
                <a:solidFill>
                  <a:srgbClr val="000000"/>
                </a:solidFill>
                <a:latin typeface="+mj-lt"/>
                <a:cs typeface="Times New Roman" panose="02020603050405020304" pitchFamily="18" charset="0"/>
              </a:rPr>
              <a:t>SET SALARY </a:t>
            </a: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 SALARY </a:t>
            </a: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 </a:t>
            </a:r>
            <a:r>
              <a:rPr lang="en-US" altLang="en-US" sz="2000" b="1" dirty="0">
                <a:solidFill>
                  <a:srgbClr val="006666"/>
                </a:solidFill>
                <a:latin typeface="+mj-lt"/>
                <a:cs typeface="Times New Roman" panose="02020603050405020304" pitchFamily="18" charset="0"/>
              </a:rPr>
              <a:t>0.25</a:t>
            </a:r>
          </a:p>
          <a:p>
            <a:pPr defTabSz="914377" eaLnBrk="0" fontAlgn="base" hangingPunct="0">
              <a:spcBef>
                <a:spcPct val="0"/>
              </a:spcBef>
              <a:spcAft>
                <a:spcPct val="0"/>
              </a:spcAft>
              <a:buSzPct val="100000"/>
            </a:pPr>
            <a:r>
              <a:rPr lang="en-US" altLang="en-US" sz="2000" b="1" dirty="0" smtClean="0">
                <a:solidFill>
                  <a:srgbClr val="000000"/>
                </a:solidFill>
                <a:latin typeface="+mj-lt"/>
                <a:cs typeface="Times New Roman" panose="02020603050405020304" pitchFamily="18" charset="0"/>
              </a:rPr>
              <a:t>WHERE </a:t>
            </a:r>
            <a:r>
              <a:rPr lang="en-US" altLang="en-US" sz="2000" b="1" dirty="0">
                <a:solidFill>
                  <a:srgbClr val="000000"/>
                </a:solidFill>
                <a:latin typeface="+mj-lt"/>
                <a:cs typeface="Times New Roman" panose="02020603050405020304" pitchFamily="18" charset="0"/>
              </a:rPr>
              <a:t>AGE IN </a:t>
            </a:r>
            <a:r>
              <a:rPr lang="en-US" altLang="en-US" sz="2000" b="1" dirty="0">
                <a:solidFill>
                  <a:srgbClr val="666600"/>
                </a:solidFill>
                <a:latin typeface="+mj-lt"/>
                <a:cs typeface="Times New Roman" panose="02020603050405020304" pitchFamily="18" charset="0"/>
              </a:rPr>
              <a:t>(</a:t>
            </a:r>
            <a:r>
              <a:rPr lang="en-US" altLang="en-US" sz="2000" b="1" dirty="0">
                <a:solidFill>
                  <a:srgbClr val="000000"/>
                </a:solidFill>
                <a:latin typeface="+mj-lt"/>
                <a:cs typeface="Times New Roman" panose="02020603050405020304" pitchFamily="18" charset="0"/>
              </a:rPr>
              <a:t>SELECT AGE FROM CUSTOMERS_BKP WHERE AGE </a:t>
            </a:r>
            <a:r>
              <a:rPr lang="en-US" altLang="en-US" sz="2000" b="1" dirty="0">
                <a:solidFill>
                  <a:srgbClr val="666600"/>
                </a:solidFill>
                <a:latin typeface="+mj-lt"/>
                <a:cs typeface="Times New Roman" panose="02020603050405020304" pitchFamily="18" charset="0"/>
              </a:rPr>
              <a:t>&gt;=</a:t>
            </a:r>
            <a:r>
              <a:rPr lang="en-US" altLang="en-US" sz="2000" b="1" dirty="0">
                <a:solidFill>
                  <a:srgbClr val="000000"/>
                </a:solidFill>
                <a:latin typeface="+mj-lt"/>
                <a:cs typeface="Times New Roman" panose="02020603050405020304" pitchFamily="18" charset="0"/>
              </a:rPr>
              <a:t> </a:t>
            </a:r>
            <a:r>
              <a:rPr lang="en-US" altLang="en-US" sz="2000" b="1" dirty="0">
                <a:solidFill>
                  <a:srgbClr val="006666"/>
                </a:solidFill>
                <a:latin typeface="+mj-lt"/>
                <a:cs typeface="Times New Roman" panose="02020603050405020304" pitchFamily="18" charset="0"/>
              </a:rPr>
              <a:t>27</a:t>
            </a:r>
            <a:r>
              <a:rPr lang="en-US" altLang="en-US" sz="2000" b="1" dirty="0">
                <a:solidFill>
                  <a:srgbClr val="000000"/>
                </a:solidFill>
                <a:latin typeface="+mj-lt"/>
                <a:cs typeface="Times New Roman" panose="02020603050405020304" pitchFamily="18" charset="0"/>
              </a:rPr>
              <a:t> </a:t>
            </a:r>
            <a:r>
              <a:rPr lang="en-US" altLang="en-US" sz="2000" b="1" dirty="0">
                <a:solidFill>
                  <a:srgbClr val="666600"/>
                </a:solidFill>
                <a:latin typeface="+mj-lt"/>
                <a:cs typeface="Times New Roman" panose="02020603050405020304" pitchFamily="18" charset="0"/>
              </a:rPr>
              <a:t>);</a:t>
            </a:r>
            <a:r>
              <a:rPr lang="en-US" altLang="en-US" sz="2000" b="1" dirty="0">
                <a:latin typeface="+mj-lt"/>
                <a:cs typeface="Times New Roman" panose="02020603050405020304" pitchFamily="18" charset="0"/>
              </a:rPr>
              <a:t>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60618" y="803448"/>
            <a:ext cx="10571998" cy="970450"/>
          </a:xfrm>
        </p:spPr>
        <p:txBody>
          <a:bodyPr>
            <a:normAutofit fontScale="90000"/>
          </a:bodyPr>
          <a:lstStyle/>
          <a:p>
            <a:r>
              <a:rPr lang="en-US" i="0" dirty="0">
                <a:effectLst/>
                <a:latin typeface="Times New Roman" panose="02020603050405020304" pitchFamily="18" charset="0"/>
                <a:ea typeface="Times New Roman" panose="02020603050405020304" pitchFamily="18" charset="0"/>
                <a:cs typeface="Times New Roman" panose="02020603050405020304" pitchFamily="18" charset="0"/>
              </a:rPr>
              <a:t>Subqueries with the DELETE Statement</a:t>
            </a:r>
            <a:r>
              <a:rPr lang="en-US" b="0" i="0" dirty="0">
                <a:effectLst/>
                <a:latin typeface="Times New Roman" panose="02020603050405020304" pitchFamily="18" charset="0"/>
                <a:ea typeface="Times New Roman" panose="02020603050405020304" pitchFamily="18" charset="0"/>
                <a:cs typeface="Times New Roman" panose="02020603050405020304" pitchFamily="18" charset="0"/>
              </a:rPr>
              <a:t/>
            </a:r>
            <a:br>
              <a:rPr lang="en-US" b="0" i="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p:cNvSpPr txBox="1"/>
          <p:nvPr/>
        </p:nvSpPr>
        <p:spPr>
          <a:xfrm>
            <a:off x="560618" y="3359361"/>
            <a:ext cx="7594707" cy="1631216"/>
          </a:xfrm>
          <a:prstGeom prst="rect">
            <a:avLst/>
          </a:prstGeom>
          <a:noFill/>
        </p:spPr>
        <p:txBody>
          <a:bodyPr wrap="square">
            <a:spAutoFit/>
          </a:bodyPr>
          <a:lstStyle/>
          <a:p>
            <a:pPr defTabSz="914377" eaLnBrk="0" fontAlgn="base" hangingPunct="0">
              <a:spcBef>
                <a:spcPct val="0"/>
              </a:spcBef>
              <a:spcAft>
                <a:spcPct val="0"/>
              </a:spcAft>
              <a:buSzPct val="100000"/>
            </a:pPr>
            <a:r>
              <a:rPr lang="en-US" altLang="en-US" sz="2000" dirty="0">
                <a:solidFill>
                  <a:srgbClr val="000000"/>
                </a:solidFill>
                <a:latin typeface="Times New Roman" panose="02020603050405020304" pitchFamily="18" charset="0"/>
                <a:cs typeface="Times New Roman" panose="02020603050405020304" pitchFamily="18" charset="0"/>
              </a:rPr>
              <a:t>Syntax :</a:t>
            </a:r>
          </a:p>
          <a:p>
            <a:pPr defTabSz="914377" eaLnBrk="0" fontAlgn="base" hangingPunct="0">
              <a:spcBef>
                <a:spcPct val="0"/>
              </a:spcBef>
              <a:spcAft>
                <a:spcPct val="0"/>
              </a:spcAft>
              <a:buSzPct val="100000"/>
            </a:pPr>
            <a:endParaRPr lang="en-US" altLang="en-US" sz="2000" b="1" dirty="0">
              <a:solidFill>
                <a:srgbClr val="000000"/>
              </a:solidFill>
              <a:latin typeface="Times New Roman" panose="02020603050405020304" pitchFamily="18" charset="0"/>
              <a:cs typeface="Times New Roman" panose="02020603050405020304" pitchFamily="18" charset="0"/>
            </a:endParaRPr>
          </a:p>
          <a:p>
            <a:pPr defTabSz="914377" eaLnBrk="0" fontAlgn="base" hangingPunct="0">
              <a:spcBef>
                <a:spcPct val="0"/>
              </a:spcBef>
              <a:spcAft>
                <a:spcPct val="0"/>
              </a:spcAft>
              <a:buSzPct val="100000"/>
            </a:pPr>
            <a:r>
              <a:rPr lang="en-US" altLang="en-US" sz="2000" b="1" dirty="0">
                <a:solidFill>
                  <a:srgbClr val="000000"/>
                </a:solidFill>
                <a:latin typeface="Times New Roman" panose="02020603050405020304" pitchFamily="18" charset="0"/>
                <a:cs typeface="Times New Roman" panose="02020603050405020304" pitchFamily="18" charset="0"/>
              </a:rPr>
              <a:t>DELETE FROM CUSTOMERS</a:t>
            </a:r>
          </a:p>
          <a:p>
            <a:pPr defTabSz="914377" eaLnBrk="0" fontAlgn="base" hangingPunct="0">
              <a:spcBef>
                <a:spcPct val="0"/>
              </a:spcBef>
              <a:spcAft>
                <a:spcPct val="0"/>
              </a:spcAft>
              <a:buSzPct val="100000"/>
            </a:pPr>
            <a:r>
              <a:rPr lang="en-US" altLang="en-US" sz="2000" b="1" dirty="0">
                <a:solidFill>
                  <a:srgbClr val="000000"/>
                </a:solidFill>
                <a:latin typeface="Times New Roman" panose="02020603050405020304" pitchFamily="18" charset="0"/>
                <a:cs typeface="Times New Roman" panose="02020603050405020304" pitchFamily="18" charset="0"/>
              </a:rPr>
              <a:t> WHERE AGE IN</a:t>
            </a:r>
          </a:p>
          <a:p>
            <a:pPr defTabSz="914377" eaLnBrk="0" fontAlgn="base" hangingPunct="0">
              <a:spcBef>
                <a:spcPct val="0"/>
              </a:spcBef>
              <a:spcAft>
                <a:spcPct val="0"/>
              </a:spcAft>
              <a:buSzPct val="100000"/>
            </a:pPr>
            <a:r>
              <a:rPr lang="en-US" altLang="en-US" sz="2000" b="1" dirty="0">
                <a:solidFill>
                  <a:srgbClr val="000000"/>
                </a:solidFill>
                <a:latin typeface="Times New Roman" panose="02020603050405020304" pitchFamily="18" charset="0"/>
                <a:cs typeface="Times New Roman" panose="02020603050405020304" pitchFamily="18" charset="0"/>
              </a:rPr>
              <a:t> </a:t>
            </a:r>
            <a:r>
              <a:rPr lang="en-US" altLang="en-US" sz="2000" b="1" dirty="0">
                <a:solidFill>
                  <a:srgbClr val="666600"/>
                </a:solidFill>
                <a:latin typeface="Times New Roman" panose="02020603050405020304" pitchFamily="18" charset="0"/>
                <a:cs typeface="Times New Roman" panose="02020603050405020304" pitchFamily="18" charset="0"/>
              </a:rPr>
              <a:t>(</a:t>
            </a:r>
            <a:r>
              <a:rPr lang="en-US" altLang="en-US" sz="2000" b="1" dirty="0">
                <a:solidFill>
                  <a:srgbClr val="000000"/>
                </a:solidFill>
                <a:latin typeface="Times New Roman" panose="02020603050405020304" pitchFamily="18" charset="0"/>
                <a:cs typeface="Times New Roman" panose="02020603050405020304" pitchFamily="18" charset="0"/>
              </a:rPr>
              <a:t>SELECT AGE FROM CUSTOMERS_BKP WHERE AGE </a:t>
            </a:r>
            <a:r>
              <a:rPr lang="en-US" altLang="en-US" sz="2000" b="1" dirty="0">
                <a:solidFill>
                  <a:srgbClr val="666600"/>
                </a:solidFill>
                <a:latin typeface="Times New Roman" panose="02020603050405020304" pitchFamily="18" charset="0"/>
                <a:cs typeface="Times New Roman" panose="02020603050405020304" pitchFamily="18" charset="0"/>
              </a:rPr>
              <a:t>&gt;=</a:t>
            </a:r>
            <a:r>
              <a:rPr lang="en-US" altLang="en-US" sz="2000" b="1" dirty="0">
                <a:solidFill>
                  <a:srgbClr val="006666"/>
                </a:solidFill>
                <a:latin typeface="Times New Roman" panose="02020603050405020304" pitchFamily="18" charset="0"/>
                <a:cs typeface="Times New Roman" panose="02020603050405020304" pitchFamily="18" charset="0"/>
              </a:rPr>
              <a:t>27</a:t>
            </a:r>
            <a:r>
              <a:rPr lang="en-US" altLang="en-US" sz="2000" b="1" dirty="0">
                <a:solidFill>
                  <a:srgbClr val="000000"/>
                </a:solidFill>
                <a:latin typeface="Times New Roman" panose="02020603050405020304" pitchFamily="18" charset="0"/>
                <a:cs typeface="Times New Roman" panose="02020603050405020304" pitchFamily="18" charset="0"/>
              </a:rPr>
              <a:t> </a:t>
            </a:r>
            <a:r>
              <a:rPr lang="en-US" altLang="en-US" sz="2000" b="1" dirty="0">
                <a:solidFill>
                  <a:srgbClr val="666600"/>
                </a:solidFill>
                <a:latin typeface="Times New Roman" panose="02020603050405020304" pitchFamily="18" charset="0"/>
                <a:cs typeface="Times New Roman" panose="02020603050405020304" pitchFamily="18" charset="0"/>
              </a:rPr>
              <a:t>);</a:t>
            </a:r>
            <a:r>
              <a:rPr lang="en-US" altLang="en-US" sz="2000" b="1" dirty="0">
                <a:latin typeface="Times New Roman" panose="02020603050405020304" pitchFamily="18" charset="0"/>
                <a:cs typeface="Times New Roman" panose="02020603050405020304" pitchFamily="18" charset="0"/>
              </a:rPr>
              <a:t>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211149" y="1613349"/>
            <a:ext cx="12246066" cy="419972"/>
          </a:xfrm>
        </p:spPr>
        <p:txBody>
          <a:bodyPr>
            <a:noAutofit/>
          </a:bodyPr>
          <a:lstStyle/>
          <a:p>
            <a:r>
              <a:rPr lang="en-US" dirty="0">
                <a:cs typeface="Times New Roman" panose="02020603050405020304" pitchFamily="18" charset="0"/>
              </a:rPr>
              <a:t>Delete : To Remove The Records From The Table</a:t>
            </a:r>
            <a:r>
              <a:rPr lang="en-IN" dirty="0">
                <a:latin typeface="Times New Roman" panose="02020603050405020304" pitchFamily="18" charset="0"/>
                <a:cs typeface="Times New Roman" panose="02020603050405020304" pitchFamily="18" charset="0"/>
              </a:rPr>
              <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307522" y="2355084"/>
            <a:ext cx="10937535" cy="4587665"/>
          </a:xfrm>
        </p:spPr>
        <p:txBody>
          <a:bodyPr>
            <a:normAutofit/>
          </a:bodyPr>
          <a:lstStyle/>
          <a:p>
            <a:pPr marL="109725" indent="0">
              <a:buNone/>
            </a:pPr>
            <a:r>
              <a:rPr lang="en-US" sz="2000" dirty="0">
                <a:latin typeface="+mj-lt"/>
                <a:cs typeface="Times New Roman" panose="02020603050405020304" pitchFamily="18" charset="0"/>
              </a:rPr>
              <a:t>Syntax:   </a:t>
            </a:r>
            <a:r>
              <a:rPr lang="en-US" sz="2000" b="1" dirty="0">
                <a:latin typeface="+mj-lt"/>
                <a:cs typeface="Times New Roman" panose="02020603050405020304" pitchFamily="18" charset="0"/>
              </a:rPr>
              <a:t>Delete From Table_name Where Condition </a:t>
            </a:r>
          </a:p>
          <a:p>
            <a:pPr marL="109725" indent="0">
              <a:buNone/>
            </a:pPr>
            <a:r>
              <a:rPr lang="en-US" sz="2000" dirty="0">
                <a:latin typeface="+mj-lt"/>
                <a:cs typeface="Times New Roman" panose="02020603050405020304" pitchFamily="18" charset="0"/>
              </a:rPr>
              <a:t>It Will Delete Those Records Which Matches The Condition.</a:t>
            </a:r>
          </a:p>
          <a:p>
            <a:pPr marL="109725" indent="0">
              <a:buNone/>
            </a:pPr>
            <a:r>
              <a:rPr lang="en-IN" sz="2000" dirty="0">
                <a:latin typeface="+mj-lt"/>
                <a:cs typeface="Times New Roman" panose="02020603050405020304" pitchFamily="18" charset="0"/>
              </a:rPr>
              <a:t>Example :</a:t>
            </a:r>
            <a:endParaRPr lang="en-US" sz="2000" dirty="0">
              <a:latin typeface="+mj-lt"/>
              <a:cs typeface="Times New Roman" panose="02020603050405020304" pitchFamily="18" charset="0"/>
            </a:endParaRPr>
          </a:p>
          <a:p>
            <a:pPr marL="109725" indent="0">
              <a:buNone/>
            </a:pPr>
            <a:r>
              <a:rPr lang="en-IN" sz="2000" b="1" dirty="0">
                <a:latin typeface="+mj-lt"/>
                <a:cs typeface="Times New Roman" panose="02020603050405020304" pitchFamily="18" charset="0"/>
              </a:rPr>
              <a:t>Delete From Student Where Rollno=1</a:t>
            </a:r>
            <a:endParaRPr lang="en-US" sz="2000" b="1" dirty="0">
              <a:latin typeface="+mj-lt"/>
              <a:cs typeface="Times New Roman" panose="02020603050405020304" pitchFamily="18" charset="0"/>
            </a:endParaRPr>
          </a:p>
          <a:p>
            <a:pPr marL="109725" indent="0">
              <a:buNone/>
            </a:pPr>
            <a:r>
              <a:rPr lang="en-US" sz="2000" b="1" dirty="0">
                <a:latin typeface="+mj-lt"/>
                <a:cs typeface="Times New Roman" panose="02020603050405020304" pitchFamily="18" charset="0"/>
              </a:rPr>
              <a:t>------------------------------------------------------------------------------ </a:t>
            </a:r>
            <a:r>
              <a:rPr lang="en-US" sz="2000" dirty="0">
                <a:latin typeface="+mj-lt"/>
                <a:cs typeface="Times New Roman" panose="02020603050405020304" pitchFamily="18" charset="0"/>
              </a:rPr>
              <a:t>Syntax:To Delete All The Records from Table</a:t>
            </a:r>
            <a:endParaRPr lang="en-IN" sz="2000" dirty="0">
              <a:latin typeface="+mj-lt"/>
              <a:cs typeface="Times New Roman" panose="02020603050405020304" pitchFamily="18" charset="0"/>
            </a:endParaRPr>
          </a:p>
          <a:p>
            <a:pPr marL="109725" indent="0">
              <a:buNone/>
            </a:pPr>
            <a:r>
              <a:rPr lang="en-US" sz="2000" b="1" dirty="0">
                <a:latin typeface="+mj-lt"/>
                <a:cs typeface="Times New Roman" panose="02020603050405020304" pitchFamily="18" charset="0"/>
              </a:rPr>
              <a:t>Delete From Table_name</a:t>
            </a:r>
          </a:p>
          <a:p>
            <a:pPr marL="109725" indent="0">
              <a:buNone/>
            </a:pPr>
            <a:r>
              <a:rPr lang="en-US" sz="2000" dirty="0">
                <a:latin typeface="+mj-lt"/>
                <a:cs typeface="Times New Roman" panose="02020603050405020304" pitchFamily="18" charset="0"/>
              </a:rPr>
              <a:t>Example:</a:t>
            </a:r>
            <a:r>
              <a:rPr lang="en-US" sz="2000" b="1" dirty="0">
                <a:latin typeface="+mj-lt"/>
                <a:cs typeface="Times New Roman" panose="02020603050405020304" pitchFamily="18" charset="0"/>
              </a:rPr>
              <a:t> </a:t>
            </a:r>
          </a:p>
          <a:p>
            <a:pPr marL="109725" indent="0">
              <a:buNone/>
            </a:pPr>
            <a:r>
              <a:rPr lang="en-US" sz="2000" b="1" dirty="0">
                <a:latin typeface="+mj-lt"/>
                <a:cs typeface="Times New Roman" panose="02020603050405020304" pitchFamily="18" charset="0"/>
              </a:rPr>
              <a:t>Delete from Student</a:t>
            </a:r>
          </a:p>
          <a:p>
            <a:pPr marL="0" indent="0">
              <a:buNone/>
            </a:pPr>
            <a:endParaRPr lang="en-IN" sz="32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22721"/>
            <a:ext cx="1714500" cy="1714500"/>
          </a:xfrm>
          <a:prstGeom prst="rect">
            <a:avLst/>
          </a:prstGeom>
        </p:spPr>
      </p:pic>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09599" y="0"/>
            <a:ext cx="10972800" cy="1315761"/>
          </a:xfrm>
        </p:spPr>
        <p:txBody>
          <a:bodyPr/>
          <a:lstStyle/>
          <a:p>
            <a:r>
              <a:rPr lang="en-US" sz="3600" dirty="0">
                <a:ea typeface="Times New Roman" panose="02020603050405020304" pitchFamily="18" charset="0"/>
                <a:cs typeface="Times New Roman" panose="02020603050405020304" pitchFamily="18" charset="0"/>
              </a:rPr>
              <a:t>USER CREATION AND SECURITY</a:t>
            </a:r>
            <a:endParaRPr lang="en-IN" sz="3600"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09599" y="2234402"/>
            <a:ext cx="10554574" cy="3636511"/>
          </a:xfrm>
        </p:spPr>
        <p:txBody>
          <a:bodyPr>
            <a:normAutofit/>
          </a:bodyPr>
          <a:lstStyle/>
          <a:p>
            <a:r>
              <a:rPr lang="en-US" sz="2000" b="1" dirty="0">
                <a:latin typeface="+mj-lt"/>
                <a:ea typeface="Times New Roman" panose="02020603050405020304" pitchFamily="18" charset="0"/>
                <a:cs typeface="Times New Roman" panose="02020603050405020304" pitchFamily="18" charset="0"/>
              </a:rPr>
              <a:t>Server level </a:t>
            </a:r>
            <a:r>
              <a:rPr lang="en-US" sz="2000" b="1" dirty="0" smtClean="0">
                <a:latin typeface="+mj-lt"/>
                <a:ea typeface="Times New Roman" panose="02020603050405020304" pitchFamily="18" charset="0"/>
                <a:cs typeface="Times New Roman" panose="02020603050405020304" pitchFamily="18" charset="0"/>
              </a:rPr>
              <a:t>permission</a:t>
            </a:r>
          </a:p>
          <a:p>
            <a:endParaRPr lang="en-US" sz="2000" b="1" dirty="0">
              <a:latin typeface="+mj-lt"/>
              <a:ea typeface="Times New Roman" panose="02020603050405020304" pitchFamily="18" charset="0"/>
              <a:cs typeface="Times New Roman" panose="02020603050405020304" pitchFamily="18" charset="0"/>
            </a:endParaRPr>
          </a:p>
          <a:p>
            <a:r>
              <a:rPr lang="en-US" sz="2000" b="1" dirty="0">
                <a:latin typeface="+mj-lt"/>
                <a:ea typeface="Times New Roman" panose="02020603050405020304" pitchFamily="18" charset="0"/>
                <a:cs typeface="Times New Roman" panose="02020603050405020304" pitchFamily="18" charset="0"/>
              </a:rPr>
              <a:t>Database level permission</a:t>
            </a:r>
            <a:endParaRPr lang="en-IN" sz="2000" b="1" dirty="0">
              <a:latin typeface="+mj-lt"/>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22721"/>
            <a:ext cx="1714500" cy="1714500"/>
          </a:xfrm>
          <a:prstGeom prst="rect">
            <a:avLst/>
          </a:prstGeom>
        </p:spPr>
      </p:pic>
    </p:spTree>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36867" y="990594"/>
            <a:ext cx="10571998" cy="970450"/>
          </a:xfrm>
        </p:spPr>
        <p:txBody>
          <a:bodyPr>
            <a:noAutofit/>
          </a:bodyPr>
          <a:lstStyle/>
          <a:p>
            <a:r>
              <a:rPr lang="en-IN" sz="4000" b="1" dirty="0">
                <a:solidFill>
                  <a:schemeClr val="bg1"/>
                </a:solidFill>
                <a:ea typeface="Times New Roman" panose="02020603050405020304" pitchFamily="18" charset="0"/>
                <a:cs typeface="Arial" panose="020B0604020202020204" pitchFamily="34" charset="0"/>
              </a:rPr>
              <a:t>Fixed Server-Level Roles</a:t>
            </a:r>
            <a:r>
              <a:rPr lang="en-IN" sz="4000" dirty="0">
                <a:solidFill>
                  <a:schemeClr val="bg1"/>
                </a:solidFill>
                <a:ea typeface="Calibri" panose="020F0502020204030204" pitchFamily="34" charset="0"/>
                <a:cs typeface="Times New Roman" panose="02020603050405020304" pitchFamily="18" charset="0"/>
              </a:rPr>
              <a:t/>
            </a:r>
            <a:br>
              <a:rPr lang="en-IN" sz="4000" dirty="0">
                <a:solidFill>
                  <a:schemeClr val="bg1"/>
                </a:solidFill>
                <a:ea typeface="Calibri" panose="020F0502020204030204" pitchFamily="34" charset="0"/>
                <a:cs typeface="Times New Roman" panose="02020603050405020304" pitchFamily="18" charset="0"/>
              </a:rPr>
            </a:br>
            <a:endParaRPr lang="en-IN" sz="4000" dirty="0">
              <a:solidFill>
                <a:schemeClr val="bg1"/>
              </a:solidFill>
            </a:endParaRPr>
          </a:p>
        </p:txBody>
      </p:sp>
      <p:sp>
        <p:nvSpPr>
          <p:cNvPr id="6" name="Content Placeholder 5"/>
          <p:cNvSpPr>
            <a:spLocks noGrp="1" noEditPoints="1"/>
          </p:cNvSpPr>
          <p:nvPr>
            <p:ph idx="1"/>
          </p:nvPr>
        </p:nvSpPr>
        <p:spPr>
          <a:xfrm>
            <a:off x="536867" y="1718432"/>
            <a:ext cx="10554574" cy="3636511"/>
          </a:xfrm>
        </p:spPr>
        <p:txBody>
          <a:bodyPr>
            <a:normAutofit/>
          </a:bodyPr>
          <a:lstStyle/>
          <a:p>
            <a:r>
              <a:rPr lang="en-US" sz="2000" b="0" i="0" dirty="0">
                <a:solidFill>
                  <a:schemeClr val="tx1"/>
                </a:solidFill>
                <a:effectLst/>
                <a:latin typeface="+mj-lt"/>
                <a:cs typeface="Times New Roman" panose="02020603050405020304" pitchFamily="18" charset="0"/>
              </a:rPr>
              <a:t>To easily manage the permissions in your databases, SQL Server provides several </a:t>
            </a:r>
            <a:r>
              <a:rPr lang="en-US" sz="2000" b="0" i="1" dirty="0">
                <a:solidFill>
                  <a:schemeClr val="tx1"/>
                </a:solidFill>
                <a:effectLst/>
                <a:latin typeface="+mj-lt"/>
                <a:cs typeface="Times New Roman" panose="02020603050405020304" pitchFamily="18" charset="0"/>
              </a:rPr>
              <a:t>roles</a:t>
            </a:r>
            <a:r>
              <a:rPr lang="en-US" sz="2000" b="0" i="0" dirty="0">
                <a:solidFill>
                  <a:schemeClr val="tx1"/>
                </a:solidFill>
                <a:effectLst/>
                <a:latin typeface="+mj-lt"/>
                <a:cs typeface="Times New Roman" panose="02020603050405020304" pitchFamily="18" charset="0"/>
              </a:rPr>
              <a:t> which are security principals that group other principals. They are like </a:t>
            </a:r>
            <a:r>
              <a:rPr lang="en-US" sz="2000" b="1" i="1" dirty="0">
                <a:solidFill>
                  <a:schemeClr val="tx1"/>
                </a:solidFill>
                <a:effectLst/>
                <a:latin typeface="+mj-lt"/>
                <a:cs typeface="Times New Roman" panose="02020603050405020304" pitchFamily="18" charset="0"/>
              </a:rPr>
              <a:t>groups</a:t>
            </a:r>
            <a:r>
              <a:rPr lang="en-US" sz="2000" b="0" i="0" dirty="0">
                <a:solidFill>
                  <a:schemeClr val="tx1"/>
                </a:solidFill>
                <a:effectLst/>
                <a:latin typeface="+mj-lt"/>
                <a:cs typeface="Times New Roman" panose="02020603050405020304" pitchFamily="18" charset="0"/>
              </a:rPr>
              <a:t> in the Microsoft Windows operating system. Database-level roles are database-wide in their permissions scope.</a:t>
            </a:r>
            <a:endParaRPr lang="en-IN" sz="2000" dirty="0">
              <a:solidFill>
                <a:schemeClr val="tx1"/>
              </a:solidFill>
              <a:latin typeface="+mj-lt"/>
              <a:cs typeface="Times New Roman" panose="02020603050405020304" pitchFamily="18" charset="0"/>
            </a:endParaRPr>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10030" y="827198"/>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solidFill>
                  <a:schemeClr val="bg1"/>
                </a:solidFill>
                <a:ea typeface="Calibri" panose="020F0502020204030204" pitchFamily="34" charset="0"/>
                <a:cs typeface="Times New Roman" panose="02020603050405020304" pitchFamily="18" charset="0"/>
              </a:rPr>
              <a:t/>
            </a:r>
            <a:br>
              <a:rPr lang="en-IN" dirty="0">
                <a:solidFill>
                  <a:schemeClr val="bg1"/>
                </a:solidFill>
                <a:ea typeface="Calibri" panose="020F0502020204030204" pitchFamily="34" charset="0"/>
                <a:cs typeface="Times New Roman" panose="02020603050405020304" pitchFamily="18" charset="0"/>
              </a:rPr>
            </a:br>
            <a:endParaRPr lang="en-IN" dirty="0">
              <a:solidFill>
                <a:schemeClr val="bg1"/>
              </a:solidFill>
            </a:endParaRPr>
          </a:p>
        </p:txBody>
      </p:sp>
      <p:sp>
        <p:nvSpPr>
          <p:cNvPr id="2" name="Content Placeholder 1"/>
          <p:cNvSpPr>
            <a:spLocks noGrp="1" noEditPoints="1"/>
          </p:cNvSpPr>
          <p:nvPr>
            <p:ph idx="1"/>
          </p:nvPr>
        </p:nvSpPr>
        <p:spPr>
          <a:xfrm>
            <a:off x="510030" y="2168279"/>
            <a:ext cx="9877777" cy="4005387"/>
          </a:xfrm>
        </p:spPr>
        <p:txBody>
          <a:bodyPr>
            <a:normAutofit/>
          </a:bodyPr>
          <a:lstStyle/>
          <a:p>
            <a:r>
              <a:rPr lang="en-IN" sz="2000" b="1" i="0" dirty="0" err="1" smtClean="0">
                <a:solidFill>
                  <a:schemeClr val="tx1"/>
                </a:solidFill>
                <a:effectLst/>
                <a:latin typeface="+mj-lt"/>
                <a:cs typeface="Times New Roman" panose="02020603050405020304" pitchFamily="18" charset="0"/>
              </a:rPr>
              <a:t>sysadmin</a:t>
            </a:r>
            <a:endParaRPr lang="en-US" sz="2000" dirty="0">
              <a:solidFill>
                <a:schemeClr val="tx1"/>
              </a:solidFill>
              <a:latin typeface="+mj-lt"/>
              <a:cs typeface="Times New Roman" panose="02020603050405020304" pitchFamily="18" charset="0"/>
            </a:endParaRPr>
          </a:p>
          <a:p>
            <a:r>
              <a:rPr lang="en-US" sz="2000" b="0" i="0" dirty="0">
                <a:solidFill>
                  <a:schemeClr val="tx1"/>
                </a:solidFill>
                <a:effectLst/>
                <a:latin typeface="+mj-lt"/>
                <a:cs typeface="Times New Roman" panose="02020603050405020304" pitchFamily="18" charset="0"/>
              </a:rPr>
              <a:t>Members of the </a:t>
            </a:r>
            <a:r>
              <a:rPr lang="en-US" sz="2000" b="1" i="0" dirty="0">
                <a:solidFill>
                  <a:schemeClr val="tx1"/>
                </a:solidFill>
                <a:effectLst/>
                <a:latin typeface="+mj-lt"/>
                <a:cs typeface="Times New Roman" panose="02020603050405020304" pitchFamily="18" charset="0"/>
              </a:rPr>
              <a:t>sysadmin</a:t>
            </a:r>
            <a:r>
              <a:rPr lang="en-US" sz="2000" b="0" i="0" dirty="0">
                <a:solidFill>
                  <a:schemeClr val="tx1"/>
                </a:solidFill>
                <a:effectLst/>
                <a:latin typeface="+mj-lt"/>
                <a:cs typeface="Times New Roman" panose="02020603050405020304" pitchFamily="18" charset="0"/>
              </a:rPr>
              <a:t> fixed server role can perform any activity in the server.</a:t>
            </a:r>
          </a:p>
          <a:p>
            <a:endParaRPr lang="en-US" sz="2000" dirty="0">
              <a:solidFill>
                <a:schemeClr val="tx1"/>
              </a:solidFill>
              <a:latin typeface="+mj-lt"/>
              <a:cs typeface="Times New Roman" panose="02020603050405020304" pitchFamily="18" charset="0"/>
            </a:endParaRPr>
          </a:p>
          <a:p>
            <a:r>
              <a:rPr lang="en-IN" sz="2000" b="1" i="0" dirty="0">
                <a:solidFill>
                  <a:schemeClr val="tx1"/>
                </a:solidFill>
                <a:effectLst/>
                <a:latin typeface="+mj-lt"/>
                <a:cs typeface="Times New Roman" panose="02020603050405020304" pitchFamily="18" charset="0"/>
              </a:rPr>
              <a:t>Serveradmin</a:t>
            </a:r>
          </a:p>
          <a:p>
            <a:r>
              <a:rPr lang="en-US" sz="2000" b="0" i="0" dirty="0">
                <a:solidFill>
                  <a:schemeClr val="tx1"/>
                </a:solidFill>
                <a:effectLst/>
                <a:latin typeface="+mj-lt"/>
                <a:cs typeface="Times New Roman" panose="02020603050405020304" pitchFamily="18" charset="0"/>
              </a:rPr>
              <a:t>Members of the </a:t>
            </a:r>
            <a:r>
              <a:rPr lang="en-US" sz="2000" b="1" i="0" dirty="0">
                <a:solidFill>
                  <a:schemeClr val="tx1"/>
                </a:solidFill>
                <a:effectLst/>
                <a:latin typeface="+mj-lt"/>
                <a:cs typeface="Times New Roman" panose="02020603050405020304" pitchFamily="18" charset="0"/>
              </a:rPr>
              <a:t>serveradmin</a:t>
            </a:r>
            <a:r>
              <a:rPr lang="en-US" sz="2000" b="0" i="0" dirty="0">
                <a:solidFill>
                  <a:schemeClr val="tx1"/>
                </a:solidFill>
                <a:effectLst/>
                <a:latin typeface="+mj-lt"/>
                <a:cs typeface="Times New Roman" panose="02020603050405020304" pitchFamily="18" charset="0"/>
              </a:rPr>
              <a:t> fixed server role can change server-wide configuration options and shut down the server.</a:t>
            </a:r>
            <a:endParaRPr lang="en-IN" sz="2000" dirty="0">
              <a:solidFill>
                <a:schemeClr val="tx1"/>
              </a:solidFill>
              <a:latin typeface="+mj-lt"/>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02805"/>
            <a:ext cx="1714500" cy="1714500"/>
          </a:xfrm>
          <a:prstGeom prst="rect">
            <a:avLst/>
          </a:prstGeom>
        </p:spPr>
      </p:pic>
    </p:spTree>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353962" y="874699"/>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solidFill>
                  <a:schemeClr val="bg1"/>
                </a:solidFill>
                <a:ea typeface="Calibri" panose="020F0502020204030204" pitchFamily="34" charset="0"/>
                <a:cs typeface="Times New Roman" panose="02020603050405020304" pitchFamily="18" charset="0"/>
              </a:rPr>
              <a:t/>
            </a:r>
            <a:br>
              <a:rPr lang="en-IN" dirty="0">
                <a:solidFill>
                  <a:schemeClr val="bg1"/>
                </a:solidFill>
                <a:ea typeface="Calibri" panose="020F0502020204030204" pitchFamily="34" charset="0"/>
                <a:cs typeface="Times New Roman" panose="02020603050405020304" pitchFamily="18" charset="0"/>
              </a:rPr>
            </a:br>
            <a:endParaRPr lang="en-IN" dirty="0">
              <a:solidFill>
                <a:schemeClr val="bg1"/>
              </a:solidFill>
            </a:endParaRPr>
          </a:p>
        </p:txBody>
      </p:sp>
      <p:sp>
        <p:nvSpPr>
          <p:cNvPr id="2" name="Content Placeholder 1"/>
          <p:cNvSpPr>
            <a:spLocks noGrp="1" noEditPoints="1"/>
          </p:cNvSpPr>
          <p:nvPr>
            <p:ph idx="1"/>
          </p:nvPr>
        </p:nvSpPr>
        <p:spPr>
          <a:xfrm>
            <a:off x="353962" y="2123769"/>
            <a:ext cx="10686573" cy="4002395"/>
          </a:xfrm>
        </p:spPr>
        <p:txBody>
          <a:bodyPr>
            <a:normAutofit/>
          </a:bodyPr>
          <a:lstStyle/>
          <a:p>
            <a:r>
              <a:rPr lang="en-IN" sz="2000" b="1" i="0" dirty="0" err="1" smtClean="0">
                <a:solidFill>
                  <a:schemeClr val="tx1"/>
                </a:solidFill>
                <a:effectLst/>
                <a:latin typeface="+mj-lt"/>
                <a:ea typeface="Times New Roman" panose="02020603050405020304" pitchFamily="18" charset="0"/>
                <a:cs typeface="Times New Roman" panose="02020603050405020304" pitchFamily="18" charset="0"/>
              </a:rPr>
              <a:t>Securityadmin</a:t>
            </a:r>
            <a:endParaRPr lang="en-IN" sz="2000" b="1" i="0" dirty="0">
              <a:solidFill>
                <a:schemeClr val="tx1"/>
              </a:solidFill>
              <a:effectLst/>
              <a:latin typeface="+mj-lt"/>
              <a:ea typeface="Times New Roman" panose="02020603050405020304" pitchFamily="18" charset="0"/>
              <a:cs typeface="Times New Roman" panose="02020603050405020304" pitchFamily="18" charset="0"/>
            </a:endParaRPr>
          </a:p>
          <a:p>
            <a:r>
              <a:rPr lang="en-US" sz="2000" b="0" i="0" dirty="0">
                <a:solidFill>
                  <a:schemeClr val="tx1"/>
                </a:solidFill>
                <a:effectLst/>
                <a:latin typeface="+mj-lt"/>
                <a:ea typeface="Times New Roman" panose="02020603050405020304" pitchFamily="18" charset="0"/>
                <a:cs typeface="Times New Roman" panose="02020603050405020304" pitchFamily="18" charset="0"/>
              </a:rPr>
              <a:t>Members of the </a:t>
            </a:r>
            <a:r>
              <a:rPr lang="en-US" sz="2000" b="1" i="0" dirty="0">
                <a:solidFill>
                  <a:schemeClr val="tx1"/>
                </a:solidFill>
                <a:effectLst/>
                <a:latin typeface="+mj-lt"/>
                <a:ea typeface="Times New Roman" panose="02020603050405020304" pitchFamily="18" charset="0"/>
                <a:cs typeface="Times New Roman" panose="02020603050405020304" pitchFamily="18" charset="0"/>
              </a:rPr>
              <a:t>securityadmin</a:t>
            </a:r>
            <a:r>
              <a:rPr lang="en-US" sz="2000" b="0" i="0" dirty="0">
                <a:solidFill>
                  <a:schemeClr val="tx1"/>
                </a:solidFill>
                <a:effectLst/>
                <a:latin typeface="+mj-lt"/>
                <a:ea typeface="Times New Roman" panose="02020603050405020304" pitchFamily="18" charset="0"/>
                <a:cs typeface="Times New Roman" panose="02020603050405020304" pitchFamily="18" charset="0"/>
              </a:rPr>
              <a:t> fixed server role manage logins and their properties.</a:t>
            </a:r>
            <a:r>
              <a:rPr lang="en-US" altLang="en-US" sz="2000" dirty="0">
                <a:solidFill>
                  <a:schemeClr val="tx1"/>
                </a:solidFill>
                <a:latin typeface="+mj-lt"/>
                <a:ea typeface="Times New Roman" panose="02020603050405020304" pitchFamily="18" charset="0"/>
                <a:cs typeface="Times New Roman" panose="02020603050405020304" pitchFamily="18" charset="0"/>
              </a:rPr>
              <a:t> They can also GRANT, DENY, and REVOKE database-level permissions if they have access to a database</a:t>
            </a:r>
            <a:r>
              <a:rPr lang="en-US" sz="2000" b="0" i="0" dirty="0">
                <a:solidFill>
                  <a:schemeClr val="tx1"/>
                </a:solidFill>
                <a:effectLst/>
                <a:latin typeface="+mj-lt"/>
                <a:ea typeface="Times New Roman" panose="02020603050405020304" pitchFamily="18" charset="0"/>
                <a:cs typeface="Times New Roman" panose="02020603050405020304" pitchFamily="18" charset="0"/>
              </a:rPr>
              <a:t>  </a:t>
            </a:r>
          </a:p>
          <a:p>
            <a:endParaRPr lang="en-US" sz="2000" dirty="0">
              <a:solidFill>
                <a:schemeClr val="tx1"/>
              </a:solidFill>
              <a:latin typeface="+mj-lt"/>
              <a:ea typeface="Times New Roman" panose="02020603050405020304" pitchFamily="18" charset="0"/>
              <a:cs typeface="Times New Roman" panose="02020603050405020304" pitchFamily="18" charset="0"/>
            </a:endParaRPr>
          </a:p>
          <a:p>
            <a:r>
              <a:rPr lang="en-US" sz="2000" b="1" i="0" dirty="0">
                <a:solidFill>
                  <a:schemeClr val="tx1"/>
                </a:solidFill>
                <a:effectLst/>
                <a:latin typeface="+mj-lt"/>
                <a:ea typeface="Times New Roman" panose="02020603050405020304" pitchFamily="18" charset="0"/>
                <a:cs typeface="Times New Roman" panose="02020603050405020304" pitchFamily="18" charset="0"/>
              </a:rPr>
              <a:t>IMPORTANT:</a:t>
            </a:r>
            <a:r>
              <a:rPr lang="en-US" sz="2000" b="0" i="0" dirty="0">
                <a:solidFill>
                  <a:schemeClr val="tx1"/>
                </a:solidFill>
                <a:effectLst/>
                <a:latin typeface="+mj-lt"/>
                <a:ea typeface="Times New Roman" panose="02020603050405020304" pitchFamily="18" charset="0"/>
                <a:cs typeface="Times New Roman" panose="02020603050405020304" pitchFamily="18" charset="0"/>
              </a:rPr>
              <a:t> The ability to grant access to the Database Engine and to configure user permissions allows the security admin to assign most server permissions. The </a:t>
            </a:r>
            <a:r>
              <a:rPr lang="en-US" sz="2000" b="1" i="0" dirty="0">
                <a:solidFill>
                  <a:schemeClr val="tx1"/>
                </a:solidFill>
                <a:effectLst/>
                <a:latin typeface="+mj-lt"/>
                <a:ea typeface="Times New Roman" panose="02020603050405020304" pitchFamily="18" charset="0"/>
                <a:cs typeface="Times New Roman" panose="02020603050405020304" pitchFamily="18" charset="0"/>
              </a:rPr>
              <a:t>securityadmin</a:t>
            </a:r>
            <a:r>
              <a:rPr lang="en-US" sz="2000" b="0" i="0" dirty="0">
                <a:solidFill>
                  <a:schemeClr val="tx1"/>
                </a:solidFill>
                <a:effectLst/>
                <a:latin typeface="+mj-lt"/>
                <a:ea typeface="Times New Roman" panose="02020603050405020304" pitchFamily="18" charset="0"/>
                <a:cs typeface="Times New Roman" panose="02020603050405020304" pitchFamily="18" charset="0"/>
              </a:rPr>
              <a:t> role should be treated as equivalent to the </a:t>
            </a:r>
            <a:r>
              <a:rPr lang="en-US" sz="2000" b="1" i="0" dirty="0">
                <a:solidFill>
                  <a:schemeClr val="tx1"/>
                </a:solidFill>
                <a:effectLst/>
                <a:latin typeface="+mj-lt"/>
                <a:ea typeface="Times New Roman" panose="02020603050405020304" pitchFamily="18" charset="0"/>
                <a:cs typeface="Times New Roman" panose="02020603050405020304" pitchFamily="18" charset="0"/>
              </a:rPr>
              <a:t>sysadmin</a:t>
            </a:r>
            <a:r>
              <a:rPr lang="en-US" sz="2000" b="0" i="0" dirty="0">
                <a:solidFill>
                  <a:schemeClr val="tx1"/>
                </a:solidFill>
                <a:effectLst/>
                <a:latin typeface="+mj-lt"/>
                <a:ea typeface="Times New Roman" panose="02020603050405020304" pitchFamily="18" charset="0"/>
                <a:cs typeface="Times New Roman" panose="02020603050405020304" pitchFamily="18" charset="0"/>
              </a:rPr>
              <a:t> role.</a:t>
            </a:r>
            <a:endParaRPr lang="en-IN" sz="2000" dirty="0">
              <a:solidFill>
                <a:schemeClr val="tx1"/>
              </a:solidFill>
              <a:latin typeface="+mj-lt"/>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8" y="738134"/>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solidFill>
                  <a:schemeClr val="bg1"/>
                </a:solidFill>
                <a:latin typeface="Calibri" panose="020F0502020204030204" pitchFamily="34" charset="0"/>
                <a:ea typeface="Calibri" panose="020F0502020204030204" pitchFamily="34" charset="0"/>
                <a:cs typeface="Times New Roman" panose="02020603050405020304" pitchFamily="18" charset="0"/>
              </a:rPr>
              <a:t/>
            </a:r>
            <a:br>
              <a:rPr lang="en-IN" dirty="0">
                <a:solidFill>
                  <a:schemeClr val="bg1"/>
                </a:solidFill>
                <a:latin typeface="Calibri" panose="020F0502020204030204" pitchFamily="34" charset="0"/>
                <a:ea typeface="Calibri" panose="020F0502020204030204" pitchFamily="34" charset="0"/>
                <a:cs typeface="Times New Roman" panose="02020603050405020304" pitchFamily="18" charset="0"/>
              </a:rPr>
            </a:br>
            <a:endParaRPr lang="en-IN" dirty="0">
              <a:solidFill>
                <a:schemeClr val="bg1"/>
              </a:solidFill>
            </a:endParaRPr>
          </a:p>
        </p:txBody>
      </p:sp>
      <p:sp>
        <p:nvSpPr>
          <p:cNvPr id="2" name="Content Placeholder 1"/>
          <p:cNvSpPr>
            <a:spLocks noGrp="1" noEditPoints="1"/>
          </p:cNvSpPr>
          <p:nvPr>
            <p:ph idx="1"/>
          </p:nvPr>
        </p:nvSpPr>
        <p:spPr>
          <a:xfrm>
            <a:off x="442453" y="2221630"/>
            <a:ext cx="10598083" cy="3904535"/>
          </a:xfrm>
        </p:spPr>
        <p:txBody>
          <a:bodyPr>
            <a:normAutofit/>
          </a:bodyPr>
          <a:lstStyle/>
          <a:p>
            <a:r>
              <a:rPr lang="en-IN" sz="2000" b="1" i="0" dirty="0">
                <a:solidFill>
                  <a:schemeClr val="tx1"/>
                </a:solidFill>
                <a:effectLst/>
                <a:latin typeface="+mj-lt"/>
                <a:cs typeface="Times New Roman" panose="02020603050405020304" pitchFamily="18" charset="0"/>
              </a:rPr>
              <a:t>Processadmin</a:t>
            </a:r>
          </a:p>
          <a:p>
            <a:r>
              <a:rPr lang="en-US" sz="2000" b="0" i="0" dirty="0">
                <a:solidFill>
                  <a:schemeClr val="tx1"/>
                </a:solidFill>
                <a:effectLst/>
                <a:latin typeface="+mj-lt"/>
                <a:cs typeface="Times New Roman" panose="02020603050405020304" pitchFamily="18" charset="0"/>
              </a:rPr>
              <a:t>Members of the </a:t>
            </a:r>
            <a:r>
              <a:rPr lang="en-US" sz="2000" b="1" i="0" dirty="0">
                <a:solidFill>
                  <a:schemeClr val="tx1"/>
                </a:solidFill>
                <a:effectLst/>
                <a:latin typeface="+mj-lt"/>
                <a:cs typeface="Times New Roman" panose="02020603050405020304" pitchFamily="18" charset="0"/>
              </a:rPr>
              <a:t>processadmin</a:t>
            </a:r>
            <a:r>
              <a:rPr lang="en-US" sz="2000" b="0" i="0" dirty="0">
                <a:solidFill>
                  <a:schemeClr val="tx1"/>
                </a:solidFill>
                <a:effectLst/>
                <a:latin typeface="+mj-lt"/>
                <a:cs typeface="Times New Roman" panose="02020603050405020304" pitchFamily="18" charset="0"/>
              </a:rPr>
              <a:t> fixed server role can end processes that are running in an instance of SQL Server.</a:t>
            </a:r>
            <a:endParaRPr lang="en-IN" sz="2000" b="1" dirty="0">
              <a:solidFill>
                <a:schemeClr val="tx1"/>
              </a:solidFill>
              <a:latin typeface="+mj-lt"/>
              <a:cs typeface="Times New Roman" panose="02020603050405020304" pitchFamily="18" charset="0"/>
            </a:endParaRPr>
          </a:p>
          <a:p>
            <a:endParaRPr lang="en-IN" sz="2000" b="1" dirty="0">
              <a:solidFill>
                <a:schemeClr val="tx1"/>
              </a:solidFill>
              <a:latin typeface="+mj-lt"/>
              <a:cs typeface="Times New Roman" panose="02020603050405020304" pitchFamily="18" charset="0"/>
            </a:endParaRPr>
          </a:p>
          <a:p>
            <a:r>
              <a:rPr lang="en-IN" sz="2000" b="1" i="0" dirty="0">
                <a:solidFill>
                  <a:schemeClr val="tx1"/>
                </a:solidFill>
                <a:effectLst/>
                <a:latin typeface="+mj-lt"/>
                <a:cs typeface="Times New Roman" panose="02020603050405020304" pitchFamily="18" charset="0"/>
              </a:rPr>
              <a:t>Setupadmin</a:t>
            </a:r>
          </a:p>
          <a:p>
            <a:r>
              <a:rPr lang="en-US" sz="2000" b="0" i="0" dirty="0">
                <a:solidFill>
                  <a:schemeClr val="tx1"/>
                </a:solidFill>
                <a:effectLst/>
                <a:latin typeface="+mj-lt"/>
                <a:cs typeface="Times New Roman" panose="02020603050405020304" pitchFamily="18" charset="0"/>
              </a:rPr>
              <a:t>Members of the </a:t>
            </a:r>
            <a:r>
              <a:rPr lang="en-US" sz="2000" b="1" i="0" dirty="0">
                <a:solidFill>
                  <a:schemeClr val="tx1"/>
                </a:solidFill>
                <a:effectLst/>
                <a:latin typeface="+mj-lt"/>
                <a:cs typeface="Times New Roman" panose="02020603050405020304" pitchFamily="18" charset="0"/>
              </a:rPr>
              <a:t>setupadmin</a:t>
            </a:r>
            <a:r>
              <a:rPr lang="en-US" sz="2000" b="0" i="0" dirty="0">
                <a:solidFill>
                  <a:schemeClr val="tx1"/>
                </a:solidFill>
                <a:effectLst/>
                <a:latin typeface="+mj-lt"/>
                <a:cs typeface="Times New Roman" panose="02020603050405020304" pitchFamily="18" charset="0"/>
              </a:rPr>
              <a:t> fixed server role can add and remove linked servers by using Transact-SQL statements. (</a:t>
            </a:r>
            <a:r>
              <a:rPr lang="en-US" sz="2000" b="1" i="0" dirty="0">
                <a:solidFill>
                  <a:schemeClr val="tx1"/>
                </a:solidFill>
                <a:effectLst/>
                <a:latin typeface="+mj-lt"/>
                <a:cs typeface="Times New Roman" panose="02020603050405020304" pitchFamily="18" charset="0"/>
              </a:rPr>
              <a:t>sysadmin</a:t>
            </a:r>
            <a:r>
              <a:rPr lang="en-US" sz="2000" b="0" i="0" dirty="0">
                <a:solidFill>
                  <a:schemeClr val="tx1"/>
                </a:solidFill>
                <a:effectLst/>
                <a:latin typeface="+mj-lt"/>
                <a:cs typeface="Times New Roman" panose="02020603050405020304" pitchFamily="18" charset="0"/>
              </a:rPr>
              <a:t> membership is needed when using Management Studio.)</a:t>
            </a:r>
            <a:endParaRPr lang="en-IN" sz="2000" dirty="0">
              <a:solidFill>
                <a:schemeClr val="tx1"/>
              </a:solidFill>
              <a:latin typeface="+mj-lt"/>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7" y="765842"/>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latin typeface="Calibri" panose="020F0502020204030204" pitchFamily="34" charset="0"/>
                <a:ea typeface="Calibri" panose="020F0502020204030204" pitchFamily="34" charset="0"/>
                <a:cs typeface="Times New Roman" panose="02020603050405020304" pitchFamily="18" charset="0"/>
              </a:rPr>
              <a:t/>
            </a:r>
            <a:br>
              <a:rPr lang="en-IN" dirty="0">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2" name="Content Placeholder 1"/>
          <p:cNvSpPr>
            <a:spLocks noGrp="1" noEditPoints="1"/>
          </p:cNvSpPr>
          <p:nvPr>
            <p:ph idx="1"/>
          </p:nvPr>
        </p:nvSpPr>
        <p:spPr>
          <a:xfrm>
            <a:off x="383459" y="2054943"/>
            <a:ext cx="10657076" cy="4071221"/>
          </a:xfrm>
        </p:spPr>
        <p:txBody>
          <a:bodyPr/>
          <a:lstStyle/>
          <a:p>
            <a:r>
              <a:rPr lang="en-IN" b="1" i="0" dirty="0">
                <a:solidFill>
                  <a:schemeClr val="tx1"/>
                </a:solidFill>
                <a:effectLst/>
                <a:latin typeface="+mj-lt"/>
                <a:ea typeface="Times New Roman" panose="02020603050405020304" pitchFamily="18" charset="0"/>
                <a:cs typeface="Times New Roman" panose="02020603050405020304" pitchFamily="18" charset="0"/>
              </a:rPr>
              <a:t>Bulkadmin</a:t>
            </a:r>
          </a:p>
          <a:p>
            <a:r>
              <a:rPr lang="en-US" altLang="en-US" dirty="0">
                <a:solidFill>
                  <a:schemeClr val="tx1"/>
                </a:solidFill>
                <a:latin typeface="+mj-lt"/>
                <a:ea typeface="Times New Roman" panose="02020603050405020304" pitchFamily="18" charset="0"/>
                <a:cs typeface="Times New Roman" panose="02020603050405020304" pitchFamily="18" charset="0"/>
              </a:rPr>
              <a:t>Members of the </a:t>
            </a:r>
            <a:r>
              <a:rPr lang="en-US" altLang="en-US" b="1" dirty="0">
                <a:solidFill>
                  <a:schemeClr val="tx1"/>
                </a:solidFill>
                <a:latin typeface="+mj-lt"/>
                <a:ea typeface="Times New Roman" panose="02020603050405020304" pitchFamily="18" charset="0"/>
                <a:cs typeface="Times New Roman" panose="02020603050405020304" pitchFamily="18" charset="0"/>
              </a:rPr>
              <a:t>bulkadmin</a:t>
            </a:r>
            <a:r>
              <a:rPr lang="en-US" altLang="en-US" dirty="0">
                <a:solidFill>
                  <a:schemeClr val="tx1"/>
                </a:solidFill>
                <a:latin typeface="+mj-lt"/>
                <a:ea typeface="Times New Roman" panose="02020603050405020304" pitchFamily="18" charset="0"/>
                <a:cs typeface="Times New Roman" panose="02020603050405020304" pitchFamily="18" charset="0"/>
              </a:rPr>
              <a:t> fixed server role can run the </a:t>
            </a:r>
            <a:r>
              <a:rPr lang="en-US" altLang="en-US" sz="1800" dirty="0">
                <a:solidFill>
                  <a:schemeClr val="tx1"/>
                </a:solidFill>
                <a:latin typeface="+mj-lt"/>
                <a:ea typeface="Times New Roman" panose="02020603050405020304" pitchFamily="18" charset="0"/>
                <a:cs typeface="Times New Roman" panose="02020603050405020304" pitchFamily="18" charset="0"/>
              </a:rPr>
              <a:t>BULK INSERT</a:t>
            </a:r>
            <a:r>
              <a:rPr lang="en-US" altLang="en-US" dirty="0">
                <a:solidFill>
                  <a:schemeClr val="tx1"/>
                </a:solidFill>
                <a:latin typeface="+mj-lt"/>
                <a:ea typeface="Times New Roman" panose="02020603050405020304" pitchFamily="18" charset="0"/>
                <a:cs typeface="Times New Roman" panose="02020603050405020304" pitchFamily="18" charset="0"/>
              </a:rPr>
              <a:t> statement.</a:t>
            </a:r>
            <a:r>
              <a:rPr lang="en-US" altLang="en-US" sz="1800" dirty="0">
                <a:solidFill>
                  <a:schemeClr val="tx1"/>
                </a:solidFill>
                <a:latin typeface="+mj-lt"/>
                <a:ea typeface="Times New Roman" panose="02020603050405020304" pitchFamily="18" charset="0"/>
                <a:cs typeface="Times New Roman" panose="02020603050405020304" pitchFamily="18" charset="0"/>
              </a:rPr>
              <a:t> </a:t>
            </a:r>
            <a:endParaRPr lang="en-US" altLang="en-US" sz="4800" dirty="0">
              <a:solidFill>
                <a:schemeClr val="tx1"/>
              </a:solidFill>
              <a:latin typeface="+mj-lt"/>
              <a:ea typeface="Times New Roman" panose="02020603050405020304" pitchFamily="18" charset="0"/>
              <a:cs typeface="Times New Roman" panose="02020603050405020304" pitchFamily="18" charset="0"/>
            </a:endParaRPr>
          </a:p>
          <a:p>
            <a:endParaRPr lang="en-IN" dirty="0">
              <a:solidFill>
                <a:schemeClr val="tx1"/>
              </a:solidFill>
              <a:latin typeface="+mj-lt"/>
              <a:ea typeface="Times New Roman" panose="02020603050405020304" pitchFamily="18" charset="0"/>
              <a:cs typeface="Times New Roman" panose="02020603050405020304" pitchFamily="18" charset="0"/>
            </a:endParaRPr>
          </a:p>
          <a:p>
            <a:r>
              <a:rPr lang="en-IN" b="1" i="0" dirty="0" err="1" smtClean="0">
                <a:solidFill>
                  <a:schemeClr val="tx1"/>
                </a:solidFill>
                <a:effectLst/>
                <a:latin typeface="+mj-lt"/>
                <a:ea typeface="Times New Roman" panose="02020603050405020304" pitchFamily="18" charset="0"/>
                <a:cs typeface="Times New Roman" panose="02020603050405020304" pitchFamily="18" charset="0"/>
              </a:rPr>
              <a:t>Diskadmin</a:t>
            </a:r>
            <a:endParaRPr lang="en-IN" b="1" dirty="0">
              <a:solidFill>
                <a:schemeClr val="tx1"/>
              </a:solidFill>
              <a:latin typeface="+mj-lt"/>
              <a:ea typeface="Times New Roman" panose="02020603050405020304" pitchFamily="18" charset="0"/>
              <a:cs typeface="Times New Roman" panose="02020603050405020304" pitchFamily="18" charset="0"/>
            </a:endParaRPr>
          </a:p>
          <a:p>
            <a:r>
              <a:rPr lang="en-US" b="0" i="0" dirty="0">
                <a:solidFill>
                  <a:schemeClr val="tx1"/>
                </a:solidFill>
                <a:effectLst/>
                <a:latin typeface="+mj-lt"/>
                <a:ea typeface="Times New Roman" panose="02020603050405020304" pitchFamily="18" charset="0"/>
                <a:cs typeface="Times New Roman" panose="02020603050405020304" pitchFamily="18" charset="0"/>
              </a:rPr>
              <a:t>The </a:t>
            </a:r>
            <a:r>
              <a:rPr lang="en-US" b="1" i="0" dirty="0">
                <a:solidFill>
                  <a:schemeClr val="tx1"/>
                </a:solidFill>
                <a:effectLst/>
                <a:latin typeface="+mj-lt"/>
                <a:ea typeface="Times New Roman" panose="02020603050405020304" pitchFamily="18" charset="0"/>
                <a:cs typeface="Times New Roman" panose="02020603050405020304" pitchFamily="18" charset="0"/>
              </a:rPr>
              <a:t>diskadmin</a:t>
            </a:r>
            <a:r>
              <a:rPr lang="en-US" b="0" i="0" dirty="0">
                <a:solidFill>
                  <a:schemeClr val="tx1"/>
                </a:solidFill>
                <a:effectLst/>
                <a:latin typeface="+mj-lt"/>
                <a:ea typeface="Times New Roman" panose="02020603050405020304" pitchFamily="18" charset="0"/>
                <a:cs typeface="Times New Roman" panose="02020603050405020304" pitchFamily="18" charset="0"/>
              </a:rPr>
              <a:t> fixed server role is used for managing disk files.</a:t>
            </a:r>
            <a:endParaRPr lang="en-IN" dirty="0">
              <a:solidFill>
                <a:schemeClr val="tx1"/>
              </a:solidFill>
              <a:latin typeface="+mj-lt"/>
              <a:ea typeface="Times New Roman" panose="02020603050405020304" pitchFamily="18" charset="0"/>
              <a:cs typeface="Times New Roman" panose="02020603050405020304" pitchFamily="18" charset="0"/>
            </a:endParaRPr>
          </a:p>
        </p:txBody>
      </p:sp>
      <p:sp>
        <p:nvSpPr>
          <p:cNvPr id="4" name="Rectangle 1"/>
          <p:cNvSpPr>
            <a:spLocks noChangeArrowheads="1"/>
          </p:cNvSpPr>
          <p:nvPr/>
        </p:nvSpPr>
        <p:spPr bwMode="auto">
          <a:xfrm>
            <a:off x="1" y="-184665"/>
            <a:ext cx="184731" cy="369332"/>
          </a:xfrm>
          <a:prstGeom prst="rect">
            <a:avLst/>
          </a:prstGeom>
          <a:solidFill>
            <a:srgbClr val="171717"/>
          </a:solidFill>
          <a:ln>
            <a:noFill/>
          </a:ln>
          <a:effectLst/>
        </p:spPr>
        <p:txBody>
          <a:bodyPr vert="horz" wrap="none" lIns="91440" tIns="45720" rIns="91440" bIns="45720" anchor="ctr">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377">
              <a:buSzPct val="100000"/>
            </a:pPr>
            <a:endParaRPr lang="en-US" altLang="en-US" dirty="0"/>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769030"/>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ea typeface="Calibri" panose="020F0502020204030204" pitchFamily="34" charset="0"/>
                <a:cs typeface="Times New Roman" panose="02020603050405020304" pitchFamily="18" charset="0"/>
              </a:rPr>
              <a:t/>
            </a:r>
            <a:br>
              <a:rPr lang="en-IN" dirty="0">
                <a:ea typeface="Calibri" panose="020F0502020204030204" pitchFamily="34" charset="0"/>
                <a:cs typeface="Times New Roman" panose="02020603050405020304" pitchFamily="18" charset="0"/>
              </a:rPr>
            </a:br>
            <a:endParaRPr lang="en-IN" dirty="0"/>
          </a:p>
        </p:txBody>
      </p:sp>
      <p:sp>
        <p:nvSpPr>
          <p:cNvPr id="2" name="Content Placeholder 1"/>
          <p:cNvSpPr>
            <a:spLocks noGrp="1" noEditPoints="1"/>
          </p:cNvSpPr>
          <p:nvPr>
            <p:ph idx="1"/>
          </p:nvPr>
        </p:nvSpPr>
        <p:spPr>
          <a:xfrm>
            <a:off x="673059" y="2125304"/>
            <a:ext cx="10554574" cy="3636511"/>
          </a:xfrm>
        </p:spPr>
        <p:txBody>
          <a:bodyPr/>
          <a:lstStyle/>
          <a:p>
            <a:r>
              <a:rPr lang="en-IN" sz="2000" b="1" i="0" dirty="0">
                <a:solidFill>
                  <a:schemeClr val="tx1"/>
                </a:solidFill>
                <a:effectLst/>
                <a:latin typeface="+mj-lt"/>
                <a:cs typeface="Times New Roman" panose="02020603050405020304" pitchFamily="18" charset="0"/>
              </a:rPr>
              <a:t>Dbcreator</a:t>
            </a:r>
          </a:p>
          <a:p>
            <a:r>
              <a:rPr lang="en-US" sz="2000" b="0" i="0" dirty="0">
                <a:solidFill>
                  <a:schemeClr val="tx1"/>
                </a:solidFill>
                <a:effectLst/>
                <a:latin typeface="+mj-lt"/>
                <a:cs typeface="Times New Roman" panose="02020603050405020304" pitchFamily="18" charset="0"/>
              </a:rPr>
              <a:t>Members of the </a:t>
            </a:r>
            <a:r>
              <a:rPr lang="en-US" sz="2000" b="1" i="0" dirty="0">
                <a:solidFill>
                  <a:schemeClr val="tx1"/>
                </a:solidFill>
                <a:effectLst/>
                <a:latin typeface="+mj-lt"/>
                <a:cs typeface="Times New Roman" panose="02020603050405020304" pitchFamily="18" charset="0"/>
              </a:rPr>
              <a:t>dbcreator</a:t>
            </a:r>
            <a:r>
              <a:rPr lang="en-US" sz="2000" b="0" i="0" dirty="0">
                <a:solidFill>
                  <a:schemeClr val="tx1"/>
                </a:solidFill>
                <a:effectLst/>
                <a:latin typeface="+mj-lt"/>
                <a:cs typeface="Times New Roman" panose="02020603050405020304" pitchFamily="18" charset="0"/>
              </a:rPr>
              <a:t> fixed server role can create, alter, drop, and restore any database.</a:t>
            </a:r>
            <a:endParaRPr lang="en-IN" sz="2000" b="1" dirty="0">
              <a:solidFill>
                <a:schemeClr val="tx1"/>
              </a:solidFill>
              <a:latin typeface="+mj-lt"/>
              <a:cs typeface="Times New Roman" panose="02020603050405020304" pitchFamily="18" charset="0"/>
            </a:endParaRPr>
          </a:p>
          <a:p>
            <a:endParaRPr lang="en-IN" dirty="0">
              <a:solidFill>
                <a:schemeClr val="tx1"/>
              </a:solidFill>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779697"/>
            <a:ext cx="10571998" cy="970450"/>
          </a:xfrm>
        </p:spPr>
        <p:txBody>
          <a:bodyPr>
            <a:normAutofit fontScale="90000"/>
          </a:bodyPr>
          <a:lstStyle/>
          <a:p>
            <a:r>
              <a:rPr lang="en-IN" b="1" dirty="0">
                <a:solidFill>
                  <a:schemeClr val="bg1"/>
                </a:solidFill>
                <a:ea typeface="Times New Roman" panose="02020603050405020304" pitchFamily="18" charset="0"/>
                <a:cs typeface="Times New Roman" panose="02020603050405020304" pitchFamily="18" charset="0"/>
              </a:rPr>
              <a:t>Fixed Server-Level Roles</a:t>
            </a:r>
            <a:r>
              <a:rPr lang="en-IN" dirty="0">
                <a:ea typeface="Calibri" panose="020F0502020204030204" pitchFamily="34" charset="0"/>
                <a:cs typeface="Times New Roman" panose="02020603050405020304" pitchFamily="18" charset="0"/>
              </a:rPr>
              <a:t/>
            </a:r>
            <a:br>
              <a:rPr lang="en-IN" dirty="0">
                <a:ea typeface="Calibri" panose="020F0502020204030204" pitchFamily="34" charset="0"/>
                <a:cs typeface="Times New Roman" panose="02020603050405020304" pitchFamily="18" charset="0"/>
              </a:rPr>
            </a:br>
            <a:endParaRPr lang="en-IN" dirty="0"/>
          </a:p>
        </p:txBody>
      </p:sp>
      <p:sp>
        <p:nvSpPr>
          <p:cNvPr id="2" name="Content Placeholder 1"/>
          <p:cNvSpPr>
            <a:spLocks noGrp="1" noEditPoints="1"/>
          </p:cNvSpPr>
          <p:nvPr>
            <p:ph idx="1"/>
          </p:nvPr>
        </p:nvSpPr>
        <p:spPr>
          <a:xfrm>
            <a:off x="673059" y="2416968"/>
            <a:ext cx="9877777" cy="3778468"/>
          </a:xfrm>
        </p:spPr>
        <p:txBody>
          <a:bodyPr>
            <a:normAutofit/>
          </a:bodyPr>
          <a:lstStyle/>
          <a:p>
            <a:r>
              <a:rPr lang="en-IN" sz="2000" b="1" i="0" dirty="0">
                <a:solidFill>
                  <a:schemeClr val="tx1"/>
                </a:solidFill>
                <a:effectLst/>
                <a:latin typeface="+mj-lt"/>
                <a:cs typeface="Times New Roman" panose="02020603050405020304" pitchFamily="18" charset="0"/>
              </a:rPr>
              <a:t>Public</a:t>
            </a:r>
          </a:p>
          <a:p>
            <a:r>
              <a:rPr lang="en-US" sz="2000" b="0" i="0" dirty="0">
                <a:solidFill>
                  <a:schemeClr val="tx1"/>
                </a:solidFill>
                <a:effectLst/>
                <a:latin typeface="+mj-lt"/>
                <a:cs typeface="Times New Roman" panose="02020603050405020304" pitchFamily="18" charset="0"/>
              </a:rPr>
              <a:t>Every SQL Server login belongs to the </a:t>
            </a:r>
            <a:r>
              <a:rPr lang="en-US" sz="2000" b="1" i="0" dirty="0">
                <a:solidFill>
                  <a:schemeClr val="tx1"/>
                </a:solidFill>
                <a:effectLst/>
                <a:latin typeface="+mj-lt"/>
                <a:cs typeface="Times New Roman" panose="02020603050405020304" pitchFamily="18" charset="0"/>
              </a:rPr>
              <a:t>public</a:t>
            </a:r>
            <a:r>
              <a:rPr lang="en-US" sz="2000" b="0" i="0" dirty="0">
                <a:solidFill>
                  <a:schemeClr val="tx1"/>
                </a:solidFill>
                <a:effectLst/>
                <a:latin typeface="+mj-lt"/>
                <a:cs typeface="Times New Roman" panose="02020603050405020304" pitchFamily="18" charset="0"/>
              </a:rPr>
              <a:t> server role. When a server principal has not been granted or denied specific permissions on a securable object, the user inherits the permissions granted to public on that object. Only assign public permissions on any object when you want the object to be available to all users. You cannot change membership in public.</a:t>
            </a:r>
            <a:r>
              <a:rPr lang="en-US" sz="2000" dirty="0">
                <a:solidFill>
                  <a:schemeClr val="tx1"/>
                </a:solidFill>
                <a:latin typeface="+mj-lt"/>
                <a:cs typeface="Times New Roman" panose="02020603050405020304" pitchFamily="18" charset="0"/>
              </a:rPr>
              <a:t/>
            </a:r>
            <a:br>
              <a:rPr lang="en-US" sz="2000" dirty="0">
                <a:solidFill>
                  <a:schemeClr val="tx1"/>
                </a:solidFill>
                <a:latin typeface="+mj-lt"/>
                <a:cs typeface="Times New Roman" panose="02020603050405020304" pitchFamily="18" charset="0"/>
              </a:rPr>
            </a:br>
            <a:r>
              <a:rPr lang="en-US" sz="2000" dirty="0">
                <a:solidFill>
                  <a:schemeClr val="tx1"/>
                </a:solidFill>
                <a:latin typeface="+mj-lt"/>
                <a:cs typeface="Times New Roman" panose="02020603050405020304" pitchFamily="18" charset="0"/>
              </a:rPr>
              <a:t/>
            </a:r>
            <a:br>
              <a:rPr lang="en-US" sz="2000" dirty="0">
                <a:solidFill>
                  <a:schemeClr val="tx1"/>
                </a:solidFill>
                <a:latin typeface="+mj-lt"/>
                <a:cs typeface="Times New Roman" panose="02020603050405020304" pitchFamily="18" charset="0"/>
              </a:rPr>
            </a:br>
            <a:r>
              <a:rPr lang="en-US" sz="2000" b="1" i="0" dirty="0">
                <a:solidFill>
                  <a:schemeClr val="tx1"/>
                </a:solidFill>
                <a:effectLst/>
                <a:latin typeface="+mj-lt"/>
                <a:cs typeface="Times New Roman" panose="02020603050405020304" pitchFamily="18" charset="0"/>
              </a:rPr>
              <a:t>Note:</a:t>
            </a:r>
            <a:r>
              <a:rPr lang="en-US" sz="2000" b="0" i="0" dirty="0">
                <a:solidFill>
                  <a:schemeClr val="tx1"/>
                </a:solidFill>
                <a:effectLst/>
                <a:latin typeface="+mj-lt"/>
                <a:cs typeface="Times New Roman" panose="02020603050405020304" pitchFamily="18" charset="0"/>
              </a:rPr>
              <a:t> </a:t>
            </a:r>
            <a:r>
              <a:rPr lang="en-US" sz="2000" b="1" i="0" dirty="0">
                <a:solidFill>
                  <a:schemeClr val="tx1"/>
                </a:solidFill>
                <a:effectLst/>
                <a:latin typeface="+mj-lt"/>
                <a:cs typeface="Times New Roman" panose="02020603050405020304" pitchFamily="18" charset="0"/>
              </a:rPr>
              <a:t>public</a:t>
            </a:r>
            <a:r>
              <a:rPr lang="en-US" sz="2000" b="0" i="0" dirty="0">
                <a:solidFill>
                  <a:schemeClr val="tx1"/>
                </a:solidFill>
                <a:effectLst/>
                <a:latin typeface="+mj-lt"/>
                <a:cs typeface="Times New Roman" panose="02020603050405020304" pitchFamily="18" charset="0"/>
              </a:rPr>
              <a:t> is implemented differently than other roles, and permissions can be granted, denied, or revoked from the public fixed server roles.</a:t>
            </a:r>
            <a:endParaRPr lang="en-IN" sz="2000" dirty="0">
              <a:solidFill>
                <a:schemeClr val="tx1"/>
              </a:solidFill>
              <a:latin typeface="+mj-lt"/>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srcRect/>
          <a:stretch>
            <a:fillRect/>
          </a:stretch>
        </p:blipFill>
        <p:spPr>
          <a:xfrm>
            <a:off x="1468582" y="498764"/>
            <a:ext cx="8520546" cy="6026325"/>
          </a:xfrm>
          <a:prstGeom prst="rect">
            <a:avLst/>
          </a:prstGeom>
          <a:ln>
            <a:noFill/>
          </a:ln>
          <a:effectLst>
            <a:outerShdw blurRad="292100" dist="139700" dir="2700000" algn="tl" rotWithShape="0">
              <a:srgbClr val="333333">
                <a:alpha val="65000"/>
              </a:srgbClr>
            </a:outerShdw>
          </a:effectLst>
        </p:spPr>
      </p:pic>
      <p:pic>
        <p:nvPicPr>
          <p:cNvPr id="2" name="Content Placeholder 3">
            <a:extLst>
              <a:ext uri="{FF2B5EF4-FFF2-40B4-BE49-F238E27FC236}">
                <a16:creationId xmlns:a16="http://schemas.microsoft.com/office/drawing/2014/main" id="{5F4B3275-47DD-A817-FFEF-2FACC7A4D9C0}"/>
              </a:ext>
            </a:extLst>
          </p:cNvPr>
          <p:cNvPicPr>
            <a:picLocks noChangeAspect="1"/>
          </p:cNvPicPr>
          <p:nvPr/>
        </p:nvPicPr>
        <p:blipFill>
          <a:blip r:embed="rId4"/>
          <a:srcRect/>
          <a:stretch>
            <a:fillRect/>
          </a:stretch>
        </p:blipFill>
        <p:spPr>
          <a:xfrm>
            <a:off x="10730009" y="5329086"/>
            <a:ext cx="1025935" cy="1196003"/>
          </a:xfrm>
          <a:prstGeom prst="rect">
            <a:avLst/>
          </a:prstGeom>
        </p:spPr>
      </p:pic>
    </p:spTree>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38455"/>
            <a:ext cx="10571998" cy="970450"/>
          </a:xfrm>
          <a:prstGeom prst="rect">
            <a:avLst/>
          </a:prstGeom>
        </p:spPr>
        <p:txBody>
          <a:bodyPr/>
          <a:lstStyle/>
          <a:p>
            <a:r>
              <a:rPr lang="en-US" sz="3600" dirty="0">
                <a:ea typeface="Times New Roman" panose="02020603050405020304" pitchFamily="18" charset="0"/>
                <a:cs typeface="Times New Roman" panose="02020603050405020304" pitchFamily="18" charset="0"/>
              </a:rPr>
              <a:t>NORMALIZATION</a:t>
            </a:r>
            <a:endParaRPr sz="3600"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60" y="1981200"/>
            <a:ext cx="10367476" cy="4649229"/>
          </a:xfrm>
          <a:prstGeom prst="rect">
            <a:avLst/>
          </a:prstGeom>
        </p:spPr>
        <p:txBody>
          <a:bodyPr/>
          <a:lstStyle/>
          <a:p>
            <a:r>
              <a:rPr lang="en-US" sz="2000" dirty="0">
                <a:latin typeface="+mj-lt"/>
                <a:ea typeface="Times New Roman" panose="02020603050405020304" pitchFamily="18" charset="0"/>
                <a:cs typeface="Times New Roman" panose="02020603050405020304" pitchFamily="18" charset="0"/>
              </a:rPr>
              <a:t>DATABASE NORMALIZATION IS THE PROCESS OF ORGANIZING DATA TO MINIMIZE DATA REDUNDANCY WHICH LEADS TO DATA </a:t>
            </a:r>
            <a:r>
              <a:rPr lang="en-US" sz="2000" dirty="0" smtClean="0">
                <a:latin typeface="+mj-lt"/>
                <a:ea typeface="Times New Roman" panose="02020603050405020304" pitchFamily="18" charset="0"/>
                <a:cs typeface="Times New Roman" panose="02020603050405020304" pitchFamily="18" charset="0"/>
              </a:rPr>
              <a:t>INCONSISTENCY</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DISADVANTAGES </a:t>
            </a:r>
          </a:p>
          <a:p>
            <a:r>
              <a:rPr lang="en-US" sz="2000" dirty="0">
                <a:latin typeface="+mj-lt"/>
                <a:ea typeface="Times New Roman" panose="02020603050405020304" pitchFamily="18" charset="0"/>
                <a:cs typeface="Times New Roman" panose="02020603050405020304" pitchFamily="18" charset="0"/>
              </a:rPr>
              <a:t>1. DISK SPACE </a:t>
            </a:r>
            <a:r>
              <a:rPr lang="en-US" sz="2000" dirty="0" smtClean="0">
                <a:latin typeface="+mj-lt"/>
                <a:ea typeface="Times New Roman" panose="02020603050405020304" pitchFamily="18" charset="0"/>
                <a:cs typeface="Times New Roman" panose="02020603050405020304" pitchFamily="18" charset="0"/>
              </a:rPr>
              <a:t>WASTE</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2. DATA </a:t>
            </a:r>
            <a:r>
              <a:rPr lang="en-US" sz="2000" dirty="0" smtClean="0">
                <a:latin typeface="+mj-lt"/>
                <a:ea typeface="Times New Roman" panose="02020603050405020304" pitchFamily="18" charset="0"/>
                <a:cs typeface="Times New Roman" panose="02020603050405020304" pitchFamily="18" charset="0"/>
              </a:rPr>
              <a:t>INCONSISTENCY</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3. DML QUERIES CAN BE SLOW</a:t>
            </a:r>
          </a:p>
          <a:p>
            <a:endParaRPr sz="2000" dirty="0">
              <a:latin typeface="+mj-lt"/>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rcRect/>
          <a:stretch>
            <a:fillRect/>
          </a:stretch>
        </p:blipFill>
        <p:spPr>
          <a:xfrm>
            <a:off x="8166587" y="3797736"/>
            <a:ext cx="1917289" cy="1953929"/>
          </a:xfrm>
          <a:prstGeom prst="rect">
            <a:avLst/>
          </a:prstGeom>
        </p:spPr>
      </p:pic>
      <p:pic>
        <p:nvPicPr>
          <p:cNvPr id="5" name="Content Placeholder 3">
            <a:extLst>
              <a:ext uri="{FF2B5EF4-FFF2-40B4-BE49-F238E27FC236}">
                <a16:creationId xmlns:a16="http://schemas.microsoft.com/office/drawing/2014/main" id="{B3073978-D756-647D-3691-6B04FCF55AE3}"/>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56603" y="575834"/>
            <a:ext cx="10972800" cy="1252728"/>
          </a:xfrm>
        </p:spPr>
        <p:txBody>
          <a:bodyPr>
            <a:noAutofit/>
          </a:bodyPr>
          <a:lstStyle/>
          <a:p>
            <a:r>
              <a:rPr lang="en-US" dirty="0">
                <a:cs typeface="Times New Roman" panose="02020603050405020304" pitchFamily="18" charset="0"/>
              </a:rPr>
              <a:t>Truncate  : Removes All Rows From A Table</a:t>
            </a:r>
            <a:br>
              <a:rPr lang="en-US" dirty="0">
                <a:cs typeface="Times New Roman" panose="02020603050405020304" pitchFamily="18" charset="0"/>
              </a:rPr>
            </a:br>
            <a:endParaRPr lang="en-IN" dirty="0">
              <a:cs typeface="Times New Roman" panose="02020603050405020304" pitchFamily="18" charset="0"/>
            </a:endParaRPr>
          </a:p>
        </p:txBody>
      </p:sp>
      <p:sp>
        <p:nvSpPr>
          <p:cNvPr id="3" name="Content Placeholder 2"/>
          <p:cNvSpPr>
            <a:spLocks noGrp="1" noEditPoints="1"/>
          </p:cNvSpPr>
          <p:nvPr>
            <p:ph idx="1"/>
          </p:nvPr>
        </p:nvSpPr>
        <p:spPr>
          <a:xfrm>
            <a:off x="770358" y="2918632"/>
            <a:ext cx="8596668" cy="2596139"/>
          </a:xfrm>
        </p:spPr>
        <p:txBody>
          <a:bodyPr>
            <a:normAutofit/>
          </a:bodyPr>
          <a:lstStyle/>
          <a:p>
            <a:r>
              <a:rPr lang="en-US" sz="2000" dirty="0">
                <a:latin typeface="+mj-lt"/>
                <a:cs typeface="Times New Roman" panose="02020603050405020304" pitchFamily="18" charset="0"/>
              </a:rPr>
              <a:t>Syntax-</a:t>
            </a:r>
          </a:p>
          <a:p>
            <a:pPr marL="0" indent="0">
              <a:buNone/>
            </a:pPr>
            <a:r>
              <a:rPr lang="en-US" sz="2000" b="1" dirty="0" smtClean="0">
                <a:latin typeface="+mj-lt"/>
                <a:cs typeface="Times New Roman" panose="02020603050405020304" pitchFamily="18" charset="0"/>
              </a:rPr>
              <a:t>     Truncate </a:t>
            </a:r>
            <a:r>
              <a:rPr lang="en-US" sz="2000" b="1" dirty="0">
                <a:latin typeface="+mj-lt"/>
                <a:cs typeface="Times New Roman" panose="02020603050405020304" pitchFamily="18" charset="0"/>
              </a:rPr>
              <a:t>Table </a:t>
            </a:r>
            <a:r>
              <a:rPr lang="en-US" sz="2000" b="1" dirty="0" err="1" smtClean="0">
                <a:latin typeface="+mj-lt"/>
                <a:cs typeface="Times New Roman" panose="02020603050405020304" pitchFamily="18" charset="0"/>
              </a:rPr>
              <a:t>Table_name</a:t>
            </a:r>
            <a:endParaRPr lang="en-US" sz="2000" b="1" dirty="0" smtClean="0">
              <a:latin typeface="+mj-lt"/>
              <a:cs typeface="Times New Roman" panose="02020603050405020304" pitchFamily="18" charset="0"/>
            </a:endParaRPr>
          </a:p>
          <a:p>
            <a:pPr marL="0" indent="0">
              <a:buNone/>
            </a:pPr>
            <a:endParaRPr lang="en-US" sz="2000" b="1" dirty="0">
              <a:latin typeface="+mj-lt"/>
              <a:cs typeface="Times New Roman" panose="02020603050405020304" pitchFamily="18" charset="0"/>
            </a:endParaRPr>
          </a:p>
          <a:p>
            <a:r>
              <a:rPr lang="en-US" sz="2000" dirty="0">
                <a:latin typeface="+mj-lt"/>
                <a:cs typeface="Times New Roman" panose="02020603050405020304" pitchFamily="18" charset="0"/>
              </a:rPr>
              <a:t>Example-</a:t>
            </a:r>
          </a:p>
          <a:p>
            <a:pPr marL="0" indent="0">
              <a:buNone/>
            </a:pPr>
            <a:r>
              <a:rPr lang="en-US" sz="2000" b="1" dirty="0" smtClean="0">
                <a:latin typeface="+mj-lt"/>
                <a:cs typeface="Times New Roman" panose="02020603050405020304" pitchFamily="18" charset="0"/>
              </a:rPr>
              <a:t>     Truncate </a:t>
            </a:r>
            <a:r>
              <a:rPr lang="en-US" sz="2000" b="1" dirty="0">
                <a:latin typeface="+mj-lt"/>
                <a:cs typeface="Times New Roman" panose="02020603050405020304" pitchFamily="18" charset="0"/>
              </a:rPr>
              <a:t>Table Student</a:t>
            </a:r>
            <a:endParaRPr lang="en-IN" sz="2000" b="1" dirty="0">
              <a:latin typeface="+mj-lt"/>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dirty="0">
                <a:ea typeface="Times New Roman" panose="02020603050405020304" pitchFamily="18" charset="0"/>
                <a:cs typeface="Times New Roman" panose="02020603050405020304" pitchFamily="18" charset="0"/>
              </a:rPr>
              <a:t>1NF</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810000" y="2499378"/>
            <a:ext cx="10554574" cy="3636511"/>
          </a:xfrm>
          <a:prstGeom prst="rect">
            <a:avLst/>
          </a:prstGeom>
        </p:spPr>
        <p:txBody>
          <a:bodyPr/>
          <a:lstStyle/>
          <a:p>
            <a:r>
              <a:rPr lang="en-US" sz="2000" dirty="0">
                <a:latin typeface="+mj-lt"/>
                <a:ea typeface="Times New Roman" panose="02020603050405020304" pitchFamily="18" charset="0"/>
                <a:cs typeface="Times New Roman" panose="02020603050405020304" pitchFamily="18" charset="0"/>
              </a:rPr>
              <a:t>DATA IN EACH COLUMN SHOULD BE ATOMIC</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TABLE DOESNOT CONTAIN ANY REPEATING COLUMN</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IDENTIFY EACH RECORD UNIQUELY USING PRIMARY KEY</a:t>
            </a: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rcRect/>
          <a:stretch>
            <a:fillRect/>
          </a:stretch>
        </p:blipFill>
        <p:spPr>
          <a:xfrm>
            <a:off x="9069221" y="2755290"/>
            <a:ext cx="2079889" cy="1959247"/>
          </a:xfrm>
          <a:prstGeom prst="rect">
            <a:avLst/>
          </a:prstGeom>
        </p:spPr>
      </p:pic>
      <p:pic>
        <p:nvPicPr>
          <p:cNvPr id="5" name="Content Placeholder 3">
            <a:extLst>
              <a:ext uri="{FF2B5EF4-FFF2-40B4-BE49-F238E27FC236}">
                <a16:creationId xmlns:a16="http://schemas.microsoft.com/office/drawing/2014/main" id="{DBFB1758-AA89-587C-F0D6-E5758081EC57}"/>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713018" y="525226"/>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2NF</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713018" y="2314714"/>
            <a:ext cx="9877777" cy="4127650"/>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TABLE MEETS ALL THE CONDITION OF FIRST FORM </a:t>
            </a:r>
          </a:p>
          <a:p>
            <a:r>
              <a:rPr lang="en-US" sz="2000" dirty="0">
                <a:latin typeface="+mj-lt"/>
                <a:ea typeface="Times New Roman" panose="02020603050405020304" pitchFamily="18" charset="0"/>
                <a:cs typeface="Times New Roman" panose="02020603050405020304" pitchFamily="18" charset="0"/>
              </a:rPr>
              <a:t>THERE ARE NO PARTIAL DEPENDIES IN THE TABLE</a:t>
            </a:r>
          </a:p>
          <a:p>
            <a:r>
              <a:rPr lang="en-US" sz="2000" dirty="0" smtClean="0">
                <a:latin typeface="+mj-lt"/>
                <a:ea typeface="Times New Roman" panose="02020603050405020304" pitchFamily="18" charset="0"/>
                <a:cs typeface="Times New Roman" panose="02020603050405020304" pitchFamily="18" charset="0"/>
              </a:rPr>
              <a:t>MEANS </a:t>
            </a:r>
            <a:r>
              <a:rPr lang="en-US" sz="2000" dirty="0">
                <a:latin typeface="+mj-lt"/>
                <a:ea typeface="Times New Roman" panose="02020603050405020304" pitchFamily="18" charset="0"/>
                <a:cs typeface="Times New Roman" panose="02020603050405020304" pitchFamily="18" charset="0"/>
              </a:rPr>
              <a:t>NON KEY ATTRIBUTE SHOULD NOT BE DEPENDENT ON MORE THAN  ONE KEY </a:t>
            </a:r>
            <a:r>
              <a:rPr lang="en-US" sz="2000" dirty="0" smtClean="0">
                <a:latin typeface="+mj-lt"/>
                <a:ea typeface="Times New Roman" panose="02020603050405020304" pitchFamily="18" charset="0"/>
                <a:cs typeface="Times New Roman" panose="02020603050405020304" pitchFamily="18" charset="0"/>
              </a:rPr>
              <a:t>ATTRIBUTE</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MOVE REDUNDENT DATA TO SEPARATE </a:t>
            </a:r>
            <a:r>
              <a:rPr lang="en-US" sz="2000" dirty="0" smtClean="0">
                <a:latin typeface="+mj-lt"/>
                <a:ea typeface="Times New Roman" panose="02020603050405020304" pitchFamily="18" charset="0"/>
                <a:cs typeface="Times New Roman" panose="02020603050405020304" pitchFamily="18" charset="0"/>
              </a:rPr>
              <a:t>TABLE</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CREATE RELATIONSHIP BETWEEN THEM USING FOREIGN KEY</a:t>
            </a:r>
          </a:p>
          <a:p>
            <a:endParaRPr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rcRect/>
          <a:stretch>
            <a:fillRect/>
          </a:stretch>
        </p:blipFill>
        <p:spPr>
          <a:xfrm>
            <a:off x="9957980" y="1899077"/>
            <a:ext cx="2072423" cy="1846899"/>
          </a:xfrm>
          <a:prstGeom prst="rect">
            <a:avLst/>
          </a:prstGeom>
        </p:spPr>
      </p:pic>
      <p:pic>
        <p:nvPicPr>
          <p:cNvPr id="5" name="Content Placeholder 3">
            <a:extLst>
              <a:ext uri="{FF2B5EF4-FFF2-40B4-BE49-F238E27FC236}">
                <a16:creationId xmlns:a16="http://schemas.microsoft.com/office/drawing/2014/main" id="{A5298899-C7BD-1561-D963-DC2BD096D988}"/>
              </a:ext>
            </a:extLst>
          </p:cNvPr>
          <p:cNvPicPr>
            <a:picLocks noChangeAspect="1"/>
          </p:cNvPicPr>
          <p:nvPr/>
        </p:nvPicPr>
        <p:blipFill>
          <a:blip r:embed="rId4"/>
          <a:srcRect/>
          <a:stretch>
            <a:fillRect/>
          </a:stretch>
        </p:blipFill>
        <p:spPr>
          <a:xfrm>
            <a:off x="10315903" y="5673994"/>
            <a:ext cx="1714500" cy="1184007"/>
          </a:xfrm>
          <a:prstGeom prst="rect">
            <a:avLst/>
          </a:prstGeom>
        </p:spPr>
      </p:pic>
    </p:spTree>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705558" y="383633"/>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3NF</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705558" y="3255818"/>
            <a:ext cx="9877777" cy="5165590"/>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MEETS ALL THE CONDITIONS OF FIRST AND SECOND NORMAL FORM </a:t>
            </a:r>
          </a:p>
          <a:p>
            <a:r>
              <a:rPr lang="en-US" sz="2000" dirty="0">
                <a:latin typeface="+mj-lt"/>
                <a:ea typeface="Times New Roman" panose="02020603050405020304" pitchFamily="18" charset="0"/>
                <a:cs typeface="Times New Roman" panose="02020603050405020304" pitchFamily="18" charset="0"/>
              </a:rPr>
              <a:t>TABLE SHOULD NOT HAVE TRANSITIVE DEPENDENCIES IN </a:t>
            </a:r>
            <a:r>
              <a:rPr lang="en-US" sz="2000" dirty="0" smtClean="0">
                <a:latin typeface="+mj-lt"/>
                <a:ea typeface="Times New Roman" panose="02020603050405020304" pitchFamily="18" charset="0"/>
                <a:cs typeface="Times New Roman" panose="02020603050405020304" pitchFamily="18" charset="0"/>
              </a:rPr>
              <a:t>THEM</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IF AN ATTRIBUTE CAN BE DETERMINED BY ANOTHER NON-KEY ATTRIBUTE, IT IS CALLED A</a:t>
            </a:r>
          </a:p>
          <a:p>
            <a:r>
              <a:rPr lang="en-US" sz="2000" dirty="0">
                <a:latin typeface="+mj-lt"/>
                <a:ea typeface="Times New Roman" panose="02020603050405020304" pitchFamily="18" charset="0"/>
                <a:cs typeface="Times New Roman" panose="02020603050405020304" pitchFamily="18" charset="0"/>
              </a:rPr>
              <a:t>TRANSITIVE </a:t>
            </a:r>
            <a:r>
              <a:rPr lang="en-US" sz="2000" dirty="0" smtClean="0">
                <a:latin typeface="+mj-lt"/>
                <a:ea typeface="Times New Roman" panose="02020603050405020304" pitchFamily="18" charset="0"/>
                <a:cs typeface="Times New Roman" panose="02020603050405020304" pitchFamily="18" charset="0"/>
              </a:rPr>
              <a:t>DEPENDENCY</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IF A NON-KEY ATTRIBUTE CAN BE DETERMINED BY ANOTHER NON-KEY ATTRIBUTE, IT NEEDS TO PUT INTO ANOTHER TABLE</a:t>
            </a: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rcRect/>
          <a:stretch>
            <a:fillRect/>
          </a:stretch>
        </p:blipFill>
        <p:spPr>
          <a:xfrm>
            <a:off x="10287091" y="4817876"/>
            <a:ext cx="1806588" cy="1701797"/>
          </a:xfrm>
          <a:prstGeom prst="rect">
            <a:avLst/>
          </a:prstGeom>
        </p:spPr>
      </p:pic>
    </p:spTree>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sz="3600" dirty="0">
                <a:ea typeface="Times New Roman" panose="02020603050405020304" pitchFamily="18" charset="0"/>
                <a:cs typeface="Times New Roman" panose="02020603050405020304" pitchFamily="18" charset="0"/>
              </a:rPr>
              <a:t>ACID</a:t>
            </a:r>
            <a:r>
              <a:rPr lang="en-US" sz="3600" dirty="0">
                <a:latin typeface="Times New Roman" panose="02020603050405020304" pitchFamily="18" charset="0"/>
                <a:ea typeface="Times New Roman" panose="02020603050405020304" pitchFamily="18" charset="0"/>
                <a:cs typeface="Times New Roman" panose="02020603050405020304" pitchFamily="18" charset="0"/>
              </a:rPr>
              <a:t> </a:t>
            </a:r>
            <a:endParaRPr sz="36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714998" y="2613087"/>
            <a:ext cx="9877777" cy="4244913"/>
          </a:xfrm>
          <a:prstGeom prst="rect">
            <a:avLst/>
          </a:prstGeom>
        </p:spPr>
        <p:txBody>
          <a:bodyPr>
            <a:normAutofit lnSpcReduction="10000"/>
          </a:bodyPr>
          <a:lstStyle/>
          <a:p>
            <a:r>
              <a:rPr lang="en-US" sz="2000" dirty="0">
                <a:latin typeface="+mj-lt"/>
                <a:ea typeface="Times New Roman" panose="02020603050405020304" pitchFamily="18" charset="0"/>
                <a:cs typeface="Times New Roman" panose="02020603050405020304" pitchFamily="18" charset="0"/>
              </a:rPr>
              <a:t>1. ATOMICITY</a:t>
            </a:r>
          </a:p>
          <a:p>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If </a:t>
            </a:r>
            <a:r>
              <a:rPr lang="en-US" sz="2000" dirty="0">
                <a:latin typeface="+mj-lt"/>
                <a:ea typeface="Times New Roman" panose="02020603050405020304" pitchFamily="18" charset="0"/>
                <a:cs typeface="Times New Roman" panose="02020603050405020304" pitchFamily="18" charset="0"/>
              </a:rPr>
              <a:t>transaction has many operations all should be committed.</a:t>
            </a:r>
          </a:p>
          <a:p>
            <a:r>
              <a:rPr lang="en-US" sz="2000" dirty="0">
                <a:latin typeface="+mj-lt"/>
                <a:ea typeface="Times New Roman" panose="02020603050405020304" pitchFamily="18" charset="0"/>
                <a:cs typeface="Times New Roman" panose="02020603050405020304" pitchFamily="18" charset="0"/>
              </a:rPr>
              <a:t>2. CONSISTENCY</a:t>
            </a:r>
          </a:p>
          <a:p>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Operation </a:t>
            </a:r>
            <a:r>
              <a:rPr lang="en-US" sz="2000" dirty="0">
                <a:latin typeface="+mj-lt"/>
                <a:ea typeface="Times New Roman" panose="02020603050405020304" pitchFamily="18" charset="0"/>
                <a:cs typeface="Times New Roman" panose="02020603050405020304" pitchFamily="18" charset="0"/>
              </a:rPr>
              <a:t>must be consistent.</a:t>
            </a:r>
          </a:p>
          <a:p>
            <a:r>
              <a:rPr lang="en-US" sz="2000" dirty="0" smtClean="0">
                <a:latin typeface="+mj-lt"/>
                <a:ea typeface="Times New Roman" panose="02020603050405020304" pitchFamily="18" charset="0"/>
                <a:cs typeface="Times New Roman" panose="02020603050405020304" pitchFamily="18" charset="0"/>
              </a:rPr>
              <a:t>3. ISOLATION</a:t>
            </a: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Operation </a:t>
            </a:r>
            <a:r>
              <a:rPr lang="en-US" sz="2000" dirty="0">
                <a:latin typeface="+mj-lt"/>
                <a:ea typeface="Times New Roman" panose="02020603050405020304" pitchFamily="18" charset="0"/>
                <a:cs typeface="Times New Roman" panose="02020603050405020304" pitchFamily="18" charset="0"/>
              </a:rPr>
              <a:t>that are performed must be isolated from other operation on the same server.</a:t>
            </a:r>
          </a:p>
          <a:p>
            <a:r>
              <a:rPr lang="en-US" sz="2000" dirty="0">
                <a:latin typeface="+mj-lt"/>
                <a:ea typeface="Times New Roman" panose="02020603050405020304" pitchFamily="18" charset="0"/>
                <a:cs typeface="Times New Roman" panose="02020603050405020304" pitchFamily="18" charset="0"/>
              </a:rPr>
              <a:t>4. DURABILITY</a:t>
            </a:r>
          </a:p>
          <a:p>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Operation </a:t>
            </a:r>
            <a:r>
              <a:rPr lang="en-US" sz="2000" dirty="0">
                <a:latin typeface="+mj-lt"/>
                <a:ea typeface="Times New Roman" panose="02020603050405020304" pitchFamily="18" charset="0"/>
                <a:cs typeface="Times New Roman" panose="02020603050405020304" pitchFamily="18" charset="0"/>
              </a:rPr>
              <a:t>must be saved and store in database permanently.</a:t>
            </a:r>
          </a:p>
          <a:p>
            <a:pPr marL="0" indent="0">
              <a:buNone/>
            </a:pPr>
            <a:r>
              <a:rPr lang="en-US" sz="2000" dirty="0">
                <a:latin typeface="+mj-lt"/>
                <a:ea typeface="Times New Roman" panose="02020603050405020304" pitchFamily="18" charset="0"/>
                <a:cs typeface="Times New Roman" panose="02020603050405020304" pitchFamily="18" charset="0"/>
              </a:rPr>
              <a:t>        </a:t>
            </a: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rcRect/>
          <a:stretch>
            <a:fillRect/>
          </a:stretch>
        </p:blipFill>
        <p:spPr>
          <a:xfrm>
            <a:off x="2163546" y="1385455"/>
            <a:ext cx="7590503" cy="4627418"/>
          </a:xfrm>
          <a:prstGeom prst="rect">
            <a:avLst/>
          </a:prstGeom>
        </p:spPr>
      </p:pic>
    </p:spTree>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F81A5E-786A-4C50-A759-25A44390A7F2}"/>
              </a:ext>
            </a:extLst>
          </p:cNvPr>
          <p:cNvSpPr>
            <a:spLocks noGrp="1"/>
          </p:cNvSpPr>
          <p:nvPr>
            <p:ph type="title"/>
          </p:nvPr>
        </p:nvSpPr>
        <p:spPr>
          <a:xfrm>
            <a:off x="574473" y="419479"/>
            <a:ext cx="10571998" cy="970450"/>
          </a:xfrm>
        </p:spPr>
        <p:txBody>
          <a:bodyPr/>
          <a:lstStyle/>
          <a:p>
            <a:r>
              <a:rPr lang="en-US" dirty="0"/>
              <a:t>Email Configuration in sql server</a:t>
            </a:r>
            <a:endParaRPr lang="en-IN" dirty="0"/>
          </a:p>
        </p:txBody>
      </p:sp>
      <p:sp>
        <p:nvSpPr>
          <p:cNvPr id="2" name="Content Placeholder 1">
            <a:extLst>
              <a:ext uri="{FF2B5EF4-FFF2-40B4-BE49-F238E27FC236}">
                <a16:creationId xmlns:a16="http://schemas.microsoft.com/office/drawing/2014/main" id="{4BF77077-6E21-47F1-A716-96037ED961C0}"/>
              </a:ext>
            </a:extLst>
          </p:cNvPr>
          <p:cNvSpPr>
            <a:spLocks noGrp="1"/>
          </p:cNvSpPr>
          <p:nvPr>
            <p:ph idx="1"/>
          </p:nvPr>
        </p:nvSpPr>
        <p:spPr>
          <a:xfrm>
            <a:off x="690483" y="2333069"/>
            <a:ext cx="10554574" cy="3636511"/>
          </a:xfrm>
        </p:spPr>
        <p:txBody>
          <a:bodyPr>
            <a:normAutofit/>
          </a:bodyPr>
          <a:lstStyle/>
          <a:p>
            <a:pPr algn="l" fontAlgn="base"/>
            <a:r>
              <a:rPr lang="en-US" sz="2000" b="0" i="0" dirty="0">
                <a:solidFill>
                  <a:srgbClr val="337AB7"/>
                </a:solidFill>
                <a:effectLst/>
                <a:latin typeface="+mj-lt"/>
              </a:rPr>
              <a:t>Requirements</a:t>
            </a:r>
          </a:p>
          <a:p>
            <a:pPr algn="l" fontAlgn="base">
              <a:buFont typeface="+mj-lt"/>
              <a:buAutoNum type="arabicPeriod"/>
            </a:pPr>
            <a:r>
              <a:rPr lang="en-US" sz="2000" b="0" i="0" dirty="0">
                <a:solidFill>
                  <a:srgbClr val="252525"/>
                </a:solidFill>
                <a:effectLst/>
                <a:latin typeface="+mj-lt"/>
              </a:rPr>
              <a:t>A local SQL Server Management Studio (SSMS)</a:t>
            </a:r>
          </a:p>
          <a:p>
            <a:pPr algn="l" fontAlgn="base">
              <a:buFont typeface="+mj-lt"/>
              <a:buAutoNum type="arabicPeriod"/>
            </a:pPr>
            <a:r>
              <a:rPr lang="en-US" sz="2000" b="0" i="0" dirty="0">
                <a:solidFill>
                  <a:srgbClr val="252525"/>
                </a:solidFill>
                <a:effectLst/>
                <a:latin typeface="+mj-lt"/>
              </a:rPr>
              <a:t>SQL Server 2008 or later. In this example, SQL Server 2016 was installed (any edition except the Express edition).</a:t>
            </a:r>
          </a:p>
          <a:p>
            <a:pPr algn="l" fontAlgn="base">
              <a:buFont typeface="+mj-lt"/>
              <a:buAutoNum type="arabicPeriod"/>
            </a:pPr>
            <a:r>
              <a:rPr lang="en-US" sz="2000" b="0" i="0" dirty="0">
                <a:solidFill>
                  <a:srgbClr val="252525"/>
                </a:solidFill>
                <a:effectLst/>
                <a:latin typeface="+mj-lt"/>
              </a:rPr>
              <a:t>A smartphone with internet access and an email service installed.</a:t>
            </a:r>
          </a:p>
          <a:p>
            <a:pPr marL="0" indent="0">
              <a:buNone/>
            </a:pPr>
            <a:endParaRPr lang="en-IN" sz="2000" dirty="0">
              <a:latin typeface="+mj-lt"/>
            </a:endParaRPr>
          </a:p>
        </p:txBody>
      </p:sp>
      <p:pic>
        <p:nvPicPr>
          <p:cNvPr id="4" name="Content Placeholder 3">
            <a:extLst>
              <a:ext uri="{FF2B5EF4-FFF2-40B4-BE49-F238E27FC236}">
                <a16:creationId xmlns:a16="http://schemas.microsoft.com/office/drawing/2014/main" id="{EE4F5D1C-DC90-4858-BB96-25ED2F3C72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290131770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E1F78E-006E-46B7-8171-FEE34D5C0EB7}"/>
              </a:ext>
            </a:extLst>
          </p:cNvPr>
          <p:cNvSpPr>
            <a:spLocks noGrp="1"/>
          </p:cNvSpPr>
          <p:nvPr>
            <p:ph type="title"/>
          </p:nvPr>
        </p:nvSpPr>
        <p:spPr>
          <a:xfrm>
            <a:off x="380509" y="769030"/>
            <a:ext cx="10571998" cy="970450"/>
          </a:xfrm>
        </p:spPr>
        <p:txBody>
          <a:bodyPr>
            <a:normAutofit fontScale="90000"/>
          </a:bodyPr>
          <a:lstStyle/>
          <a:p>
            <a:pPr fontAlgn="base"/>
            <a:r>
              <a:rPr lang="en-IN" i="0" dirty="0">
                <a:solidFill>
                  <a:schemeClr val="bg1"/>
                </a:solidFill>
                <a:effectLst/>
              </a:rPr>
              <a:t>Configure Database Mail in SQL Server</a:t>
            </a:r>
            <a:r>
              <a:rPr lang="en-IN" dirty="0">
                <a:solidFill>
                  <a:schemeClr val="bg1"/>
                </a:solidFill>
              </a:rPr>
              <a:t/>
            </a:r>
            <a:br>
              <a:rPr lang="en-IN" dirty="0">
                <a:solidFill>
                  <a:schemeClr val="bg1"/>
                </a:solidFill>
              </a:rPr>
            </a:br>
            <a:endParaRPr lang="en-IN" dirty="0">
              <a:solidFill>
                <a:schemeClr val="bg1"/>
              </a:solidFill>
            </a:endParaRPr>
          </a:p>
        </p:txBody>
      </p:sp>
      <p:sp>
        <p:nvSpPr>
          <p:cNvPr id="2" name="Content Placeholder 1">
            <a:extLst>
              <a:ext uri="{FF2B5EF4-FFF2-40B4-BE49-F238E27FC236}">
                <a16:creationId xmlns:a16="http://schemas.microsoft.com/office/drawing/2014/main" id="{4342829D-2839-4907-877B-40B7B8A3BF61}"/>
              </a:ext>
            </a:extLst>
          </p:cNvPr>
          <p:cNvSpPr>
            <a:spLocks noGrp="1"/>
          </p:cNvSpPr>
          <p:nvPr>
            <p:ph idx="1"/>
          </p:nvPr>
        </p:nvSpPr>
        <p:spPr>
          <a:xfrm>
            <a:off x="397933" y="2540941"/>
            <a:ext cx="10554574" cy="978113"/>
          </a:xfrm>
        </p:spPr>
        <p:txBody>
          <a:bodyPr>
            <a:normAutofit/>
          </a:bodyPr>
          <a:lstStyle/>
          <a:p>
            <a:r>
              <a:rPr lang="en-US" sz="2000" b="0" i="0" dirty="0">
                <a:solidFill>
                  <a:srgbClr val="252525"/>
                </a:solidFill>
                <a:effectLst/>
                <a:latin typeface="+mj-lt"/>
              </a:rPr>
              <a:t>In SSMS, go to </a:t>
            </a:r>
            <a:r>
              <a:rPr lang="en-US" sz="2000" b="1" i="0" dirty="0">
                <a:solidFill>
                  <a:srgbClr val="252525"/>
                </a:solidFill>
                <a:effectLst/>
                <a:latin typeface="+mj-lt"/>
              </a:rPr>
              <a:t>Management&gt;Database Mail</a:t>
            </a:r>
            <a:r>
              <a:rPr lang="en-US" sz="2000" b="0" i="0" dirty="0">
                <a:solidFill>
                  <a:srgbClr val="252525"/>
                </a:solidFill>
                <a:effectLst/>
                <a:latin typeface="+mj-lt"/>
              </a:rPr>
              <a:t> right click and select the </a:t>
            </a:r>
            <a:r>
              <a:rPr lang="en-US" sz="2000" b="1" i="0" dirty="0">
                <a:solidFill>
                  <a:srgbClr val="252525"/>
                </a:solidFill>
                <a:effectLst/>
                <a:latin typeface="+mj-lt"/>
              </a:rPr>
              <a:t>Configure Database Mail</a:t>
            </a:r>
            <a:r>
              <a:rPr lang="en-US" sz="2000" b="0" i="0" dirty="0">
                <a:solidFill>
                  <a:srgbClr val="252525"/>
                </a:solidFill>
                <a:effectLst/>
                <a:latin typeface="+mj-lt"/>
              </a:rPr>
              <a:t> option:</a:t>
            </a:r>
            <a:endParaRPr lang="en-IN" sz="2000" dirty="0">
              <a:latin typeface="+mj-lt"/>
            </a:endParaRPr>
          </a:p>
        </p:txBody>
      </p:sp>
      <p:pic>
        <p:nvPicPr>
          <p:cNvPr id="5" name="Picture 4">
            <a:extLst>
              <a:ext uri="{FF2B5EF4-FFF2-40B4-BE49-F238E27FC236}">
                <a16:creationId xmlns:a16="http://schemas.microsoft.com/office/drawing/2014/main" id="{C6C8B64E-EC17-40D2-8B6E-49DCF8818362}"/>
              </a:ext>
            </a:extLst>
          </p:cNvPr>
          <p:cNvPicPr>
            <a:picLocks noChangeAspect="1"/>
          </p:cNvPicPr>
          <p:nvPr/>
        </p:nvPicPr>
        <p:blipFill>
          <a:blip r:embed="rId2"/>
          <a:stretch>
            <a:fillRect/>
          </a:stretch>
        </p:blipFill>
        <p:spPr>
          <a:xfrm>
            <a:off x="3871340" y="3741813"/>
            <a:ext cx="3607759" cy="2741033"/>
          </a:xfrm>
          <a:prstGeom prst="rect">
            <a:avLst/>
          </a:prstGeom>
        </p:spPr>
      </p:pic>
      <p:pic>
        <p:nvPicPr>
          <p:cNvPr id="6" name="Content Placeholder 3">
            <a:extLst>
              <a:ext uri="{FF2B5EF4-FFF2-40B4-BE49-F238E27FC236}">
                <a16:creationId xmlns:a16="http://schemas.microsoft.com/office/drawing/2014/main" id="{D28F42B3-0255-4142-8E39-F6CA61FAF3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2674524680"/>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74C306-5A85-4DE7-BB4D-94150CBDB8F8}"/>
              </a:ext>
            </a:extLst>
          </p:cNvPr>
          <p:cNvPicPr>
            <a:picLocks noChangeAspect="1"/>
          </p:cNvPicPr>
          <p:nvPr/>
        </p:nvPicPr>
        <p:blipFill>
          <a:blip r:embed="rId2"/>
          <a:stretch>
            <a:fillRect/>
          </a:stretch>
        </p:blipFill>
        <p:spPr>
          <a:xfrm>
            <a:off x="1275455" y="752917"/>
            <a:ext cx="9112352" cy="5410200"/>
          </a:xfrm>
          <a:prstGeom prst="rect">
            <a:avLst/>
          </a:prstGeom>
        </p:spPr>
      </p:pic>
      <p:pic>
        <p:nvPicPr>
          <p:cNvPr id="4" name="Content Placeholder 3">
            <a:extLst>
              <a:ext uri="{FF2B5EF4-FFF2-40B4-BE49-F238E27FC236}">
                <a16:creationId xmlns:a16="http://schemas.microsoft.com/office/drawing/2014/main" id="{F8E4EEA1-2A10-4941-9932-4D78A1773F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865522116"/>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803640-E124-430D-BBCB-8E8EF5E06189}"/>
              </a:ext>
            </a:extLst>
          </p:cNvPr>
          <p:cNvSpPr>
            <a:spLocks noGrp="1"/>
          </p:cNvSpPr>
          <p:nvPr>
            <p:ph type="title"/>
          </p:nvPr>
        </p:nvSpPr>
        <p:spPr/>
        <p:txBody>
          <a:bodyPr>
            <a:normAutofit/>
          </a:bodyPr>
          <a:lstStyle/>
          <a:p>
            <a:r>
              <a:rPr lang="en-US" sz="2800" dirty="0">
                <a:solidFill>
                  <a:schemeClr val="bg1"/>
                </a:solidFill>
              </a:rPr>
              <a:t>Select the option to Set up mail by performing the following tasks:</a:t>
            </a:r>
            <a:endParaRPr lang="en-IN" sz="2800" dirty="0">
              <a:solidFill>
                <a:schemeClr val="bg1"/>
              </a:solidFill>
            </a:endParaRPr>
          </a:p>
        </p:txBody>
      </p:sp>
      <p:pic>
        <p:nvPicPr>
          <p:cNvPr id="5" name="Content Placeholder 4">
            <a:extLst>
              <a:ext uri="{FF2B5EF4-FFF2-40B4-BE49-F238E27FC236}">
                <a16:creationId xmlns:a16="http://schemas.microsoft.com/office/drawing/2014/main" id="{35F809B6-36FB-48AC-9AD2-EC22274FF3C4}"/>
              </a:ext>
            </a:extLst>
          </p:cNvPr>
          <p:cNvPicPr>
            <a:picLocks noGrp="1" noChangeAspect="1"/>
          </p:cNvPicPr>
          <p:nvPr>
            <p:ph idx="1"/>
          </p:nvPr>
        </p:nvPicPr>
        <p:blipFill>
          <a:blip r:embed="rId2"/>
          <a:stretch>
            <a:fillRect/>
          </a:stretch>
        </p:blipFill>
        <p:spPr>
          <a:xfrm>
            <a:off x="2271252" y="2497394"/>
            <a:ext cx="7128387" cy="4022279"/>
          </a:xfrm>
        </p:spPr>
      </p:pic>
      <p:pic>
        <p:nvPicPr>
          <p:cNvPr id="4" name="Content Placeholder 3">
            <a:extLst>
              <a:ext uri="{FF2B5EF4-FFF2-40B4-BE49-F238E27FC236}">
                <a16:creationId xmlns:a16="http://schemas.microsoft.com/office/drawing/2014/main" id="{3C69B100-23A8-47C8-819E-7C40BBAA3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3159125957"/>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36BEC9-A50D-4290-8E29-371A4A663225}"/>
              </a:ext>
            </a:extLst>
          </p:cNvPr>
          <p:cNvSpPr>
            <a:spLocks noGrp="1"/>
          </p:cNvSpPr>
          <p:nvPr>
            <p:ph type="title"/>
          </p:nvPr>
        </p:nvSpPr>
        <p:spPr>
          <a:xfrm>
            <a:off x="673059" y="322498"/>
            <a:ext cx="10571998" cy="970450"/>
          </a:xfrm>
        </p:spPr>
        <p:txBody>
          <a:bodyPr>
            <a:normAutofit/>
          </a:bodyPr>
          <a:lstStyle/>
          <a:p>
            <a:r>
              <a:rPr lang="en-US" sz="2800" dirty="0">
                <a:solidFill>
                  <a:schemeClr val="bg1"/>
                </a:solidFill>
              </a:rPr>
              <a:t>You will specify the profile name here</a:t>
            </a:r>
            <a:endParaRPr lang="en-IN" sz="2800" dirty="0">
              <a:solidFill>
                <a:schemeClr val="bg1"/>
              </a:solidFill>
            </a:endParaRPr>
          </a:p>
        </p:txBody>
      </p:sp>
      <p:pic>
        <p:nvPicPr>
          <p:cNvPr id="5" name="Content Placeholder 4">
            <a:extLst>
              <a:ext uri="{FF2B5EF4-FFF2-40B4-BE49-F238E27FC236}">
                <a16:creationId xmlns:a16="http://schemas.microsoft.com/office/drawing/2014/main" id="{FD100B89-8A2A-4A08-A8A4-E573BFD16C0E}"/>
              </a:ext>
            </a:extLst>
          </p:cNvPr>
          <p:cNvPicPr>
            <a:picLocks noGrp="1" noChangeAspect="1"/>
          </p:cNvPicPr>
          <p:nvPr>
            <p:ph idx="1"/>
          </p:nvPr>
        </p:nvPicPr>
        <p:blipFill>
          <a:blip r:embed="rId2"/>
          <a:stretch>
            <a:fillRect/>
          </a:stretch>
        </p:blipFill>
        <p:spPr>
          <a:xfrm>
            <a:off x="2416630" y="2491273"/>
            <a:ext cx="6739900" cy="3634891"/>
          </a:xfrm>
        </p:spPr>
      </p:pic>
      <p:pic>
        <p:nvPicPr>
          <p:cNvPr id="4" name="Content Placeholder 3">
            <a:extLst>
              <a:ext uri="{FF2B5EF4-FFF2-40B4-BE49-F238E27FC236}">
                <a16:creationId xmlns:a16="http://schemas.microsoft.com/office/drawing/2014/main" id="{4A1C4185-4746-4F7B-A042-DB83AA0565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36861165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22498"/>
            <a:ext cx="10571998" cy="970450"/>
          </a:xfrm>
        </p:spPr>
        <p:txBody>
          <a:bodyPr>
            <a:normAutofit/>
          </a:bodyPr>
          <a:lstStyle/>
          <a:p>
            <a:r>
              <a:rPr lang="en-US" dirty="0">
                <a:cs typeface="Times New Roman" panose="02020603050405020304" pitchFamily="18" charset="0"/>
              </a:rPr>
              <a:t>Select</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73059" y="3316156"/>
            <a:ext cx="10004287" cy="3777623"/>
          </a:xfrm>
        </p:spPr>
        <p:txBody>
          <a:bodyPr>
            <a:normAutofit/>
          </a:bodyPr>
          <a:lstStyle/>
          <a:p>
            <a:r>
              <a:rPr lang="en-US" sz="2000" dirty="0" smtClean="0">
                <a:latin typeface="+mj-lt"/>
                <a:cs typeface="Times New Roman" panose="02020603050405020304" pitchFamily="18" charset="0"/>
              </a:rPr>
              <a:t>To view the records of the </a:t>
            </a:r>
            <a:r>
              <a:rPr lang="en-US" sz="2000" dirty="0" smtClean="0">
                <a:latin typeface="+mj-lt"/>
                <a:cs typeface="Times New Roman" panose="02020603050405020304" pitchFamily="18" charset="0"/>
              </a:rPr>
              <a:t>table</a:t>
            </a:r>
            <a:endParaRPr lang="en-IN" sz="2000" dirty="0" smtClean="0">
              <a:latin typeface="+mj-lt"/>
              <a:cs typeface="Times New Roman" panose="02020603050405020304" pitchFamily="18" charset="0"/>
            </a:endParaRPr>
          </a:p>
          <a:p>
            <a:pPr marL="109725" indent="0">
              <a:buNone/>
            </a:pPr>
            <a:r>
              <a:rPr lang="en-US" sz="2000" dirty="0" smtClean="0">
                <a:latin typeface="+mj-lt"/>
                <a:cs typeface="Times New Roman" panose="02020603050405020304" pitchFamily="18" charset="0"/>
              </a:rPr>
              <a:t>Syntax: </a:t>
            </a:r>
          </a:p>
          <a:p>
            <a:pPr marL="109725" indent="0">
              <a:buNone/>
            </a:pPr>
            <a:r>
              <a:rPr lang="en-US" sz="2000" b="1" dirty="0" smtClean="0">
                <a:latin typeface="+mj-lt"/>
                <a:cs typeface="Times New Roman" panose="02020603050405020304" pitchFamily="18" charset="0"/>
              </a:rPr>
              <a:t>Select </a:t>
            </a:r>
            <a:r>
              <a:rPr lang="en-US" sz="2000" b="1" dirty="0" smtClean="0">
                <a:latin typeface="+mj-lt"/>
                <a:cs typeface="Times New Roman" panose="02020603050405020304" pitchFamily="18" charset="0"/>
              </a:rPr>
              <a:t>* From </a:t>
            </a:r>
            <a:r>
              <a:rPr lang="en-US" sz="2000" b="1" dirty="0" err="1" smtClean="0">
                <a:latin typeface="+mj-lt"/>
                <a:cs typeface="Times New Roman" panose="02020603050405020304" pitchFamily="18" charset="0"/>
              </a:rPr>
              <a:t>Table_name</a:t>
            </a:r>
            <a:endParaRPr lang="en-US" sz="2000" b="1" dirty="0" smtClean="0">
              <a:latin typeface="+mj-lt"/>
              <a:cs typeface="Times New Roman" panose="02020603050405020304" pitchFamily="18" charset="0"/>
            </a:endParaRPr>
          </a:p>
          <a:p>
            <a:pPr marL="109725" indent="0">
              <a:buNone/>
            </a:pPr>
            <a:r>
              <a:rPr lang="en-US" sz="2000" b="1" dirty="0" smtClean="0">
                <a:latin typeface="+mj-lt"/>
                <a:cs typeface="Times New Roman" panose="02020603050405020304" pitchFamily="18" charset="0"/>
              </a:rPr>
              <a:t>Select </a:t>
            </a:r>
            <a:r>
              <a:rPr lang="en-US" sz="2000" b="1" dirty="0">
                <a:latin typeface="+mj-lt"/>
                <a:cs typeface="Times New Roman" panose="02020603050405020304" pitchFamily="18" charset="0"/>
              </a:rPr>
              <a:t>* From Table_name Where Condition</a:t>
            </a:r>
          </a:p>
          <a:p>
            <a:pPr marL="109725" indent="0">
              <a:buNone/>
            </a:pPr>
            <a:endParaRPr lang="en-US" sz="2000" b="1" dirty="0">
              <a:latin typeface="+mj-lt"/>
              <a:cs typeface="Times New Roman" panose="02020603050405020304" pitchFamily="18" charset="0"/>
            </a:endParaRPr>
          </a:p>
          <a:p>
            <a:pPr marL="109725" indent="0">
              <a:buNone/>
            </a:pPr>
            <a:r>
              <a:rPr lang="en-US" sz="2000" dirty="0">
                <a:latin typeface="+mj-lt"/>
                <a:cs typeface="Times New Roman" panose="02020603050405020304" pitchFamily="18" charset="0"/>
              </a:rPr>
              <a:t>Example:</a:t>
            </a:r>
          </a:p>
          <a:p>
            <a:pPr marL="109725" indent="0">
              <a:buNone/>
            </a:pPr>
            <a:r>
              <a:rPr lang="en-US" sz="2000" b="1" dirty="0">
                <a:latin typeface="+mj-lt"/>
                <a:cs typeface="Times New Roman" panose="02020603050405020304" pitchFamily="18" charset="0"/>
              </a:rPr>
              <a:t>Select * From Student</a:t>
            </a:r>
          </a:p>
          <a:p>
            <a:pPr marL="109725" indent="0">
              <a:buNone/>
            </a:pPr>
            <a:r>
              <a:rPr lang="en-US" sz="2000" b="1" dirty="0">
                <a:latin typeface="+mj-lt"/>
                <a:cs typeface="Times New Roman" panose="02020603050405020304" pitchFamily="18" charset="0"/>
              </a:rPr>
              <a:t>Select * From Students Where Rollno &gt; 100</a:t>
            </a:r>
            <a:endParaRPr lang="en-IN" sz="2000" b="1" dirty="0">
              <a:latin typeface="+mj-lt"/>
              <a:cs typeface="Times New Roman" panose="02020603050405020304" pitchFamily="18" charset="0"/>
            </a:endParaRPr>
          </a:p>
          <a:p>
            <a:pPr marL="109725" indent="0">
              <a:buNone/>
            </a:pPr>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0CCD8C-1B2E-4536-9D87-287A2F2924FE}"/>
              </a:ext>
            </a:extLst>
          </p:cNvPr>
          <p:cNvSpPr>
            <a:spLocks noGrp="1"/>
          </p:cNvSpPr>
          <p:nvPr>
            <p:ph type="title"/>
          </p:nvPr>
        </p:nvSpPr>
        <p:spPr/>
        <p:txBody>
          <a:bodyPr/>
          <a:lstStyle/>
          <a:p>
            <a:r>
              <a:rPr lang="en-US" sz="2800" dirty="0"/>
              <a:t>Add Email </a:t>
            </a:r>
            <a:endParaRPr lang="en-IN" sz="2800" dirty="0"/>
          </a:p>
        </p:txBody>
      </p:sp>
      <p:pic>
        <p:nvPicPr>
          <p:cNvPr id="5" name="Content Placeholder 4">
            <a:extLst>
              <a:ext uri="{FF2B5EF4-FFF2-40B4-BE49-F238E27FC236}">
                <a16:creationId xmlns:a16="http://schemas.microsoft.com/office/drawing/2014/main" id="{032DB770-DB79-4F61-B767-2EFFE2E00EF8}"/>
              </a:ext>
            </a:extLst>
          </p:cNvPr>
          <p:cNvPicPr>
            <a:picLocks noGrp="1" noChangeAspect="1"/>
          </p:cNvPicPr>
          <p:nvPr>
            <p:ph idx="1"/>
          </p:nvPr>
        </p:nvPicPr>
        <p:blipFill>
          <a:blip r:embed="rId2"/>
          <a:stretch>
            <a:fillRect/>
          </a:stretch>
        </p:blipFill>
        <p:spPr>
          <a:xfrm>
            <a:off x="2152029" y="2424546"/>
            <a:ext cx="6950408" cy="4055921"/>
          </a:xfrm>
        </p:spPr>
      </p:pic>
      <p:pic>
        <p:nvPicPr>
          <p:cNvPr id="4" name="Content Placeholder 3">
            <a:extLst>
              <a:ext uri="{FF2B5EF4-FFF2-40B4-BE49-F238E27FC236}">
                <a16:creationId xmlns:a16="http://schemas.microsoft.com/office/drawing/2014/main" id="{17DE4638-F2BF-4009-B954-D0D3AADC40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1483478018"/>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599705-33E7-445B-8AC5-9E1F70C3B368}"/>
              </a:ext>
            </a:extLst>
          </p:cNvPr>
          <p:cNvSpPr>
            <a:spLocks noGrp="1"/>
          </p:cNvSpPr>
          <p:nvPr>
            <p:ph type="title"/>
          </p:nvPr>
        </p:nvSpPr>
        <p:spPr>
          <a:xfrm>
            <a:off x="463636" y="336351"/>
            <a:ext cx="10571998" cy="970450"/>
          </a:xfrm>
        </p:spPr>
        <p:txBody>
          <a:bodyPr>
            <a:normAutofit fontScale="90000"/>
          </a:bodyPr>
          <a:lstStyle/>
          <a:p>
            <a:r>
              <a:rPr lang="en-US" sz="3200" dirty="0">
                <a:solidFill>
                  <a:schemeClr val="bg1"/>
                </a:solidFill>
              </a:rPr>
              <a:t>Here you have a list of SMTP outgoing services and ports:</a:t>
            </a:r>
            <a:endParaRPr lang="en-IN" sz="3200" dirty="0">
              <a:solidFill>
                <a:schemeClr val="bg1"/>
              </a:solidFill>
            </a:endParaRPr>
          </a:p>
        </p:txBody>
      </p:sp>
      <p:graphicFrame>
        <p:nvGraphicFramePr>
          <p:cNvPr id="11" name="Content Placeholder 10">
            <a:extLst>
              <a:ext uri="{FF2B5EF4-FFF2-40B4-BE49-F238E27FC236}">
                <a16:creationId xmlns:a16="http://schemas.microsoft.com/office/drawing/2014/main" id="{99A89A6A-B0F1-4B05-8265-F61C82A4CAD1}"/>
              </a:ext>
            </a:extLst>
          </p:cNvPr>
          <p:cNvGraphicFramePr>
            <a:graphicFrameLocks noGrp="1"/>
          </p:cNvGraphicFramePr>
          <p:nvPr>
            <p:ph idx="1"/>
          </p:nvPr>
        </p:nvGraphicFramePr>
        <p:xfrm>
          <a:off x="2121763" y="2485805"/>
          <a:ext cx="6631557" cy="3728554"/>
        </p:xfrm>
        <a:graphic>
          <a:graphicData uri="http://schemas.openxmlformats.org/drawingml/2006/table">
            <a:tbl>
              <a:tblPr>
                <a:tableStyleId>{284E427A-3D55-4303-BF80-6455036E1DE7}</a:tableStyleId>
              </a:tblPr>
              <a:tblGrid>
                <a:gridCol w="2210519">
                  <a:extLst>
                    <a:ext uri="{9D8B030D-6E8A-4147-A177-3AD203B41FA5}">
                      <a16:colId xmlns:a16="http://schemas.microsoft.com/office/drawing/2014/main" val="541262590"/>
                    </a:ext>
                  </a:extLst>
                </a:gridCol>
                <a:gridCol w="2210519">
                  <a:extLst>
                    <a:ext uri="{9D8B030D-6E8A-4147-A177-3AD203B41FA5}">
                      <a16:colId xmlns:a16="http://schemas.microsoft.com/office/drawing/2014/main" val="1957244542"/>
                    </a:ext>
                  </a:extLst>
                </a:gridCol>
                <a:gridCol w="2210519">
                  <a:extLst>
                    <a:ext uri="{9D8B030D-6E8A-4147-A177-3AD203B41FA5}">
                      <a16:colId xmlns:a16="http://schemas.microsoft.com/office/drawing/2014/main" val="2833701305"/>
                    </a:ext>
                  </a:extLst>
                </a:gridCol>
              </a:tblGrid>
              <a:tr h="573624">
                <a:tc>
                  <a:txBody>
                    <a:bodyPr/>
                    <a:lstStyle/>
                    <a:p>
                      <a:pPr algn="l" fontAlgn="base"/>
                      <a:r>
                        <a:rPr lang="en-IN" sz="1300" b="1">
                          <a:effectLst/>
                        </a:rPr>
                        <a:t>Service</a:t>
                      </a:r>
                      <a:endParaRPr lang="en-IN" sz="1300" b="0">
                        <a:effectLst/>
                      </a:endParaRPr>
                    </a:p>
                  </a:txBody>
                  <a:tcPr marR="76200" anchor="ctr"/>
                </a:tc>
                <a:tc>
                  <a:txBody>
                    <a:bodyPr/>
                    <a:lstStyle/>
                    <a:p>
                      <a:pPr algn="l" fontAlgn="base"/>
                      <a:r>
                        <a:rPr lang="en-IN" sz="1300" b="1">
                          <a:effectLst/>
                        </a:rPr>
                        <a:t>Server Name</a:t>
                      </a:r>
                      <a:endParaRPr lang="en-IN" sz="1300" b="0">
                        <a:effectLst/>
                      </a:endParaRPr>
                    </a:p>
                  </a:txBody>
                  <a:tcPr marR="76200" anchor="ctr"/>
                </a:tc>
                <a:tc>
                  <a:txBody>
                    <a:bodyPr/>
                    <a:lstStyle/>
                    <a:p>
                      <a:pPr algn="l" fontAlgn="base"/>
                      <a:r>
                        <a:rPr lang="en-IN" sz="1300" b="1" dirty="0">
                          <a:effectLst/>
                        </a:rPr>
                        <a:t>Port</a:t>
                      </a:r>
                      <a:endParaRPr lang="en-IN" sz="1300" b="0" dirty="0">
                        <a:effectLst/>
                      </a:endParaRPr>
                    </a:p>
                  </a:txBody>
                  <a:tcPr marR="76200" anchor="ctr"/>
                </a:tc>
                <a:extLst>
                  <a:ext uri="{0D108BD9-81ED-4DB2-BD59-A6C34878D82A}">
                    <a16:rowId xmlns:a16="http://schemas.microsoft.com/office/drawing/2014/main" val="1092966869"/>
                  </a:ext>
                </a:extLst>
              </a:tr>
              <a:tr h="1003841">
                <a:tc>
                  <a:txBody>
                    <a:bodyPr/>
                    <a:lstStyle/>
                    <a:p>
                      <a:pPr algn="l" fontAlgn="base"/>
                      <a:r>
                        <a:rPr lang="en-IN" sz="1300" b="0">
                          <a:effectLst/>
                        </a:rPr>
                        <a:t>Outlook</a:t>
                      </a:r>
                    </a:p>
                  </a:txBody>
                  <a:tcPr marR="76200" anchor="ctr"/>
                </a:tc>
                <a:tc>
                  <a:txBody>
                    <a:bodyPr/>
                    <a:lstStyle/>
                    <a:p>
                      <a:pPr algn="l" fontAlgn="base"/>
                      <a:r>
                        <a:rPr lang="en-IN" sz="1300" b="0" dirty="0">
                          <a:effectLst/>
                        </a:rPr>
                        <a:t>smtp.office365.com</a:t>
                      </a:r>
                    </a:p>
                  </a:txBody>
                  <a:tcPr marR="76200" anchor="ctr"/>
                </a:tc>
                <a:tc>
                  <a:txBody>
                    <a:bodyPr/>
                    <a:lstStyle/>
                    <a:p>
                      <a:pPr algn="l" fontAlgn="base"/>
                      <a:r>
                        <a:rPr lang="en-IN" sz="1300" b="0">
                          <a:effectLst/>
                        </a:rPr>
                        <a:t>587 (SSL)</a:t>
                      </a:r>
                    </a:p>
                  </a:txBody>
                  <a:tcPr marR="76200" anchor="ctr"/>
                </a:tc>
                <a:extLst>
                  <a:ext uri="{0D108BD9-81ED-4DB2-BD59-A6C34878D82A}">
                    <a16:rowId xmlns:a16="http://schemas.microsoft.com/office/drawing/2014/main" val="3841147112"/>
                  </a:ext>
                </a:extLst>
              </a:tr>
              <a:tr h="573624">
                <a:tc>
                  <a:txBody>
                    <a:bodyPr/>
                    <a:lstStyle/>
                    <a:p>
                      <a:pPr algn="l" fontAlgn="base"/>
                      <a:r>
                        <a:rPr lang="en-IN" sz="1300" b="0">
                          <a:effectLst/>
                        </a:rPr>
                        <a:t>Gmail</a:t>
                      </a:r>
                    </a:p>
                  </a:txBody>
                  <a:tcPr marR="76200" anchor="ctr"/>
                </a:tc>
                <a:tc>
                  <a:txBody>
                    <a:bodyPr/>
                    <a:lstStyle/>
                    <a:p>
                      <a:pPr algn="l" fontAlgn="base"/>
                      <a:r>
                        <a:rPr lang="en-IN" sz="1300" b="0">
                          <a:effectLst/>
                        </a:rPr>
                        <a:t>smtp.gmail.com</a:t>
                      </a:r>
                    </a:p>
                  </a:txBody>
                  <a:tcPr marR="76200" anchor="ctr"/>
                </a:tc>
                <a:tc>
                  <a:txBody>
                    <a:bodyPr/>
                    <a:lstStyle/>
                    <a:p>
                      <a:pPr algn="l" fontAlgn="base"/>
                      <a:r>
                        <a:rPr lang="en-IN" sz="1300" b="0">
                          <a:effectLst/>
                        </a:rPr>
                        <a:t>587 (SSL)</a:t>
                      </a:r>
                    </a:p>
                  </a:txBody>
                  <a:tcPr marR="76200" anchor="ctr"/>
                </a:tc>
                <a:extLst>
                  <a:ext uri="{0D108BD9-81ED-4DB2-BD59-A6C34878D82A}">
                    <a16:rowId xmlns:a16="http://schemas.microsoft.com/office/drawing/2014/main" val="3966210176"/>
                  </a:ext>
                </a:extLst>
              </a:tr>
              <a:tr h="1003841">
                <a:tc>
                  <a:txBody>
                    <a:bodyPr/>
                    <a:lstStyle/>
                    <a:p>
                      <a:pPr algn="l" fontAlgn="base"/>
                      <a:r>
                        <a:rPr lang="en-IN" sz="1300" b="0">
                          <a:effectLst/>
                        </a:rPr>
                        <a:t>Yahoo</a:t>
                      </a:r>
                    </a:p>
                  </a:txBody>
                  <a:tcPr marR="76200" anchor="ctr"/>
                </a:tc>
                <a:tc>
                  <a:txBody>
                    <a:bodyPr/>
                    <a:lstStyle/>
                    <a:p>
                      <a:pPr algn="l" fontAlgn="base"/>
                      <a:r>
                        <a:rPr lang="en-IN" sz="1300" b="0">
                          <a:effectLst/>
                        </a:rPr>
                        <a:t>smtp.mail.yahoo.com.</a:t>
                      </a:r>
                    </a:p>
                  </a:txBody>
                  <a:tcPr marR="76200" anchor="ctr"/>
                </a:tc>
                <a:tc>
                  <a:txBody>
                    <a:bodyPr/>
                    <a:lstStyle/>
                    <a:p>
                      <a:pPr algn="l" fontAlgn="base"/>
                      <a:r>
                        <a:rPr lang="en-IN" sz="1300" b="0">
                          <a:effectLst/>
                        </a:rPr>
                        <a:t>587 (SSL)</a:t>
                      </a:r>
                    </a:p>
                  </a:txBody>
                  <a:tcPr marR="76200" anchor="ctr"/>
                </a:tc>
                <a:extLst>
                  <a:ext uri="{0D108BD9-81ED-4DB2-BD59-A6C34878D82A}">
                    <a16:rowId xmlns:a16="http://schemas.microsoft.com/office/drawing/2014/main" val="2661124938"/>
                  </a:ext>
                </a:extLst>
              </a:tr>
              <a:tr h="573624">
                <a:tc>
                  <a:txBody>
                    <a:bodyPr/>
                    <a:lstStyle/>
                    <a:p>
                      <a:endParaRPr lang="en-IN" sz="1300" dirty="0"/>
                    </a:p>
                  </a:txBody>
                  <a:tcPr/>
                </a:tc>
                <a:tc>
                  <a:txBody>
                    <a:bodyPr/>
                    <a:lstStyle/>
                    <a:p>
                      <a:endParaRPr lang="en-IN" sz="1300"/>
                    </a:p>
                  </a:txBody>
                  <a:tcPr/>
                </a:tc>
                <a:tc>
                  <a:txBody>
                    <a:bodyPr/>
                    <a:lstStyle/>
                    <a:p>
                      <a:endParaRPr lang="en-IN" sz="1300" dirty="0"/>
                    </a:p>
                  </a:txBody>
                  <a:tcPr/>
                </a:tc>
                <a:extLst>
                  <a:ext uri="{0D108BD9-81ED-4DB2-BD59-A6C34878D82A}">
                    <a16:rowId xmlns:a16="http://schemas.microsoft.com/office/drawing/2014/main" val="779218070"/>
                  </a:ext>
                </a:extLst>
              </a:tr>
            </a:tbl>
          </a:graphicData>
        </a:graphic>
      </p:graphicFrame>
      <p:sp>
        <p:nvSpPr>
          <p:cNvPr id="12" name="Rectangle 18">
            <a:extLst>
              <a:ext uri="{FF2B5EF4-FFF2-40B4-BE49-F238E27FC236}">
                <a16:creationId xmlns:a16="http://schemas.microsoft.com/office/drawing/2014/main" id="{846DCD43-0F60-4D09-8D34-0BB0BD2C3CCA}"/>
              </a:ext>
            </a:extLst>
          </p:cNvPr>
          <p:cNvSpPr>
            <a:spLocks noChangeArrowheads="1"/>
          </p:cNvSpPr>
          <p:nvPr/>
        </p:nvSpPr>
        <p:spPr bwMode="auto">
          <a:xfrm>
            <a:off x="3449639" y="2888349"/>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377" eaLnBrk="0" fontAlgn="base" hangingPunct="0">
              <a:spcBef>
                <a:spcPct val="0"/>
              </a:spcBef>
              <a:spcAft>
                <a:spcPct val="0"/>
              </a:spcAft>
            </a:pPr>
            <a:r>
              <a:rPr lang="en-US" altLang="en-US">
                <a:latin typeface="Arial" panose="020B0604020202020204" pitchFamily="34" charset="0"/>
              </a:rPr>
              <a:t/>
            </a:r>
            <a:br>
              <a:rPr lang="en-US" altLang="en-US">
                <a:latin typeface="Arial" panose="020B0604020202020204" pitchFamily="34" charset="0"/>
              </a:rPr>
            </a:br>
            <a:endParaRPr lang="en-US" altLang="en-US">
              <a:latin typeface="Arial" panose="020B0604020202020204" pitchFamily="34" charset="0"/>
            </a:endParaRPr>
          </a:p>
        </p:txBody>
      </p:sp>
      <p:pic>
        <p:nvPicPr>
          <p:cNvPr id="5" name="Content Placeholder 3">
            <a:extLst>
              <a:ext uri="{FF2B5EF4-FFF2-40B4-BE49-F238E27FC236}">
                <a16:creationId xmlns:a16="http://schemas.microsoft.com/office/drawing/2014/main" id="{3BA95CCA-1383-4253-B0F9-6A69505B28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4034378170"/>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806A32-7EA0-44CB-9E02-AF23C8232151}"/>
              </a:ext>
            </a:extLst>
          </p:cNvPr>
          <p:cNvSpPr>
            <a:spLocks noGrp="1"/>
          </p:cNvSpPr>
          <p:nvPr>
            <p:ph type="title"/>
          </p:nvPr>
        </p:nvSpPr>
        <p:spPr>
          <a:xfrm>
            <a:off x="433306" y="446017"/>
            <a:ext cx="10571998" cy="970450"/>
          </a:xfrm>
        </p:spPr>
        <p:txBody>
          <a:bodyPr>
            <a:normAutofit/>
          </a:bodyPr>
          <a:lstStyle/>
          <a:p>
            <a:r>
              <a:rPr lang="en-US" sz="2800" dirty="0">
                <a:solidFill>
                  <a:schemeClr val="bg1"/>
                </a:solidFill>
              </a:rPr>
              <a:t>In the next Window, we can convert the profile created to public and to make it the default one</a:t>
            </a:r>
            <a:endParaRPr lang="en-IN" sz="2800" dirty="0">
              <a:solidFill>
                <a:schemeClr val="bg1"/>
              </a:solidFill>
            </a:endParaRPr>
          </a:p>
        </p:txBody>
      </p:sp>
      <p:pic>
        <p:nvPicPr>
          <p:cNvPr id="5" name="Content Placeholder 4">
            <a:extLst>
              <a:ext uri="{FF2B5EF4-FFF2-40B4-BE49-F238E27FC236}">
                <a16:creationId xmlns:a16="http://schemas.microsoft.com/office/drawing/2014/main" id="{09413F4C-D1C2-4C51-BD85-FD09AA5AA5BF}"/>
              </a:ext>
            </a:extLst>
          </p:cNvPr>
          <p:cNvPicPr>
            <a:picLocks noGrp="1" noChangeAspect="1"/>
          </p:cNvPicPr>
          <p:nvPr>
            <p:ph idx="1"/>
          </p:nvPr>
        </p:nvPicPr>
        <p:blipFill>
          <a:blip r:embed="rId2"/>
          <a:stretch>
            <a:fillRect/>
          </a:stretch>
        </p:blipFill>
        <p:spPr>
          <a:xfrm>
            <a:off x="2319360" y="2424546"/>
            <a:ext cx="6547549" cy="4012169"/>
          </a:xfrm>
        </p:spPr>
      </p:pic>
      <p:pic>
        <p:nvPicPr>
          <p:cNvPr id="4" name="Content Placeholder 3">
            <a:extLst>
              <a:ext uri="{FF2B5EF4-FFF2-40B4-BE49-F238E27FC236}">
                <a16:creationId xmlns:a16="http://schemas.microsoft.com/office/drawing/2014/main" id="{69307A6B-6786-4A92-B89B-EFCC7BB4AA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21462530"/>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02F78-4D83-45F9-875B-E2F2B43AE829}"/>
              </a:ext>
            </a:extLst>
          </p:cNvPr>
          <p:cNvSpPr>
            <a:spLocks noGrp="1"/>
          </p:cNvSpPr>
          <p:nvPr>
            <p:ph type="title"/>
          </p:nvPr>
        </p:nvSpPr>
        <p:spPr>
          <a:xfrm>
            <a:off x="415637" y="613443"/>
            <a:ext cx="11333018" cy="970450"/>
          </a:xfrm>
        </p:spPr>
        <p:txBody>
          <a:bodyPr>
            <a:noAutofit/>
          </a:bodyPr>
          <a:lstStyle/>
          <a:p>
            <a:r>
              <a:rPr lang="en-US" sz="2800" dirty="0">
                <a:solidFill>
                  <a:schemeClr val="bg1"/>
                </a:solidFill>
              </a:rPr>
              <a:t>The system parameters can be used to configure the file size, retry attempts, retry delay and then extensions that are now allowed. You can also configure the Logging Level:</a:t>
            </a:r>
            <a:endParaRPr lang="en-IN" sz="2800" dirty="0">
              <a:solidFill>
                <a:schemeClr val="bg1"/>
              </a:solidFill>
            </a:endParaRPr>
          </a:p>
        </p:txBody>
      </p:sp>
      <p:pic>
        <p:nvPicPr>
          <p:cNvPr id="5" name="Content Placeholder 4">
            <a:extLst>
              <a:ext uri="{FF2B5EF4-FFF2-40B4-BE49-F238E27FC236}">
                <a16:creationId xmlns:a16="http://schemas.microsoft.com/office/drawing/2014/main" id="{1012C9B3-ABFE-46C1-979C-F70DD59982FB}"/>
              </a:ext>
            </a:extLst>
          </p:cNvPr>
          <p:cNvPicPr>
            <a:picLocks noGrp="1" noChangeAspect="1"/>
          </p:cNvPicPr>
          <p:nvPr>
            <p:ph idx="1"/>
          </p:nvPr>
        </p:nvPicPr>
        <p:blipFill>
          <a:blip r:embed="rId2"/>
          <a:stretch>
            <a:fillRect/>
          </a:stretch>
        </p:blipFill>
        <p:spPr>
          <a:xfrm>
            <a:off x="1959142" y="2576946"/>
            <a:ext cx="7517367" cy="3852432"/>
          </a:xfrm>
        </p:spPr>
      </p:pic>
      <p:pic>
        <p:nvPicPr>
          <p:cNvPr id="4" name="Content Placeholder 3">
            <a:extLst>
              <a:ext uri="{FF2B5EF4-FFF2-40B4-BE49-F238E27FC236}">
                <a16:creationId xmlns:a16="http://schemas.microsoft.com/office/drawing/2014/main" id="{46125168-D0D0-4B64-9C73-4BD34ED26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02805"/>
            <a:ext cx="1714500" cy="1714500"/>
          </a:xfrm>
          <a:prstGeom prst="rect">
            <a:avLst/>
          </a:prstGeom>
        </p:spPr>
      </p:pic>
    </p:spTree>
    <p:extLst>
      <p:ext uri="{BB962C8B-B14F-4D97-AF65-F5344CB8AC3E}">
        <p14:creationId xmlns:p14="http://schemas.microsoft.com/office/powerpoint/2010/main" val="2976360263"/>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1BCA33-2B8B-4228-824B-85BF523780C6}"/>
              </a:ext>
            </a:extLst>
          </p:cNvPr>
          <p:cNvSpPr>
            <a:spLocks noGrp="1"/>
          </p:cNvSpPr>
          <p:nvPr>
            <p:ph type="title"/>
          </p:nvPr>
        </p:nvSpPr>
        <p:spPr>
          <a:xfrm>
            <a:off x="391679" y="225516"/>
            <a:ext cx="10571998" cy="970450"/>
          </a:xfrm>
        </p:spPr>
        <p:txBody>
          <a:bodyPr>
            <a:normAutofit/>
          </a:bodyPr>
          <a:lstStyle/>
          <a:p>
            <a:r>
              <a:rPr lang="en-US" sz="2800" dirty="0">
                <a:solidFill>
                  <a:schemeClr val="bg1"/>
                </a:solidFill>
              </a:rPr>
              <a:t>If everything is OK, press Finish:</a:t>
            </a:r>
            <a:endParaRPr lang="en-IN" sz="2800" dirty="0">
              <a:solidFill>
                <a:schemeClr val="bg1"/>
              </a:solidFill>
            </a:endParaRPr>
          </a:p>
        </p:txBody>
      </p:sp>
      <p:pic>
        <p:nvPicPr>
          <p:cNvPr id="7" name="Content Placeholder 6">
            <a:extLst>
              <a:ext uri="{FF2B5EF4-FFF2-40B4-BE49-F238E27FC236}">
                <a16:creationId xmlns:a16="http://schemas.microsoft.com/office/drawing/2014/main" id="{1848697E-7760-4F1F-A769-BD535531F08E}"/>
              </a:ext>
            </a:extLst>
          </p:cNvPr>
          <p:cNvPicPr>
            <a:picLocks noGrp="1" noChangeAspect="1"/>
          </p:cNvPicPr>
          <p:nvPr>
            <p:ph idx="1"/>
          </p:nvPr>
        </p:nvPicPr>
        <p:blipFill>
          <a:blip r:embed="rId2"/>
          <a:stretch>
            <a:fillRect/>
          </a:stretch>
        </p:blipFill>
        <p:spPr>
          <a:xfrm>
            <a:off x="2735001" y="2515025"/>
            <a:ext cx="5663681" cy="3778899"/>
          </a:xfrm>
        </p:spPr>
      </p:pic>
      <p:pic>
        <p:nvPicPr>
          <p:cNvPr id="4" name="Content Placeholder 3">
            <a:extLst>
              <a:ext uri="{FF2B5EF4-FFF2-40B4-BE49-F238E27FC236}">
                <a16:creationId xmlns:a16="http://schemas.microsoft.com/office/drawing/2014/main" id="{740EAB86-95B1-4A06-999D-93A1A640C5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02805"/>
            <a:ext cx="1714500" cy="1714500"/>
          </a:xfrm>
          <a:prstGeom prst="rect">
            <a:avLst/>
          </a:prstGeom>
        </p:spPr>
      </p:pic>
    </p:spTree>
    <p:extLst>
      <p:ext uri="{BB962C8B-B14F-4D97-AF65-F5344CB8AC3E}">
        <p14:creationId xmlns:p14="http://schemas.microsoft.com/office/powerpoint/2010/main" val="83150756"/>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430329-5DDE-4984-8FA8-2F2236C1068F}"/>
              </a:ext>
            </a:extLst>
          </p:cNvPr>
          <p:cNvSpPr>
            <a:spLocks noGrp="1"/>
          </p:cNvSpPr>
          <p:nvPr>
            <p:ph type="title"/>
          </p:nvPr>
        </p:nvSpPr>
        <p:spPr>
          <a:xfrm>
            <a:off x="338944" y="655006"/>
            <a:ext cx="10897091" cy="970450"/>
          </a:xfrm>
        </p:spPr>
        <p:txBody>
          <a:bodyPr>
            <a:noAutofit/>
          </a:bodyPr>
          <a:lstStyle/>
          <a:p>
            <a:r>
              <a:rPr lang="en-US" sz="2800" dirty="0">
                <a:solidFill>
                  <a:schemeClr val="bg1"/>
                </a:solidFill>
              </a:rPr>
              <a:t>The wizard will verify if the account is created, that the profile is created, that the account is added to the profile and that the access is granted to send mails:</a:t>
            </a:r>
            <a:endParaRPr lang="en-IN" sz="2800" dirty="0">
              <a:solidFill>
                <a:schemeClr val="bg1"/>
              </a:solidFill>
            </a:endParaRPr>
          </a:p>
        </p:txBody>
      </p:sp>
      <p:pic>
        <p:nvPicPr>
          <p:cNvPr id="5" name="Content Placeholder 4">
            <a:extLst>
              <a:ext uri="{FF2B5EF4-FFF2-40B4-BE49-F238E27FC236}">
                <a16:creationId xmlns:a16="http://schemas.microsoft.com/office/drawing/2014/main" id="{0C3E696A-412C-44D5-8554-09E20678B92C}"/>
              </a:ext>
            </a:extLst>
          </p:cNvPr>
          <p:cNvPicPr>
            <a:picLocks noGrp="1" noChangeAspect="1"/>
          </p:cNvPicPr>
          <p:nvPr>
            <p:ph idx="1"/>
          </p:nvPr>
        </p:nvPicPr>
        <p:blipFill>
          <a:blip r:embed="rId2"/>
          <a:stretch>
            <a:fillRect/>
          </a:stretch>
        </p:blipFill>
        <p:spPr>
          <a:xfrm>
            <a:off x="1894630" y="2299453"/>
            <a:ext cx="7785717" cy="4173076"/>
          </a:xfrm>
        </p:spPr>
      </p:pic>
      <p:pic>
        <p:nvPicPr>
          <p:cNvPr id="4" name="Content Placeholder 3">
            <a:extLst>
              <a:ext uri="{FF2B5EF4-FFF2-40B4-BE49-F238E27FC236}">
                <a16:creationId xmlns:a16="http://schemas.microsoft.com/office/drawing/2014/main" id="{DB16716E-C948-4BF8-86AE-A03136637F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3076482603"/>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830CC4-2CAF-4604-A9DA-5856560AB797}"/>
              </a:ext>
            </a:extLst>
          </p:cNvPr>
          <p:cNvSpPr>
            <a:spLocks noGrp="1"/>
          </p:cNvSpPr>
          <p:nvPr>
            <p:ph type="title"/>
          </p:nvPr>
        </p:nvSpPr>
        <p:spPr>
          <a:xfrm>
            <a:off x="438331" y="724279"/>
            <a:ext cx="10571998" cy="970450"/>
          </a:xfrm>
        </p:spPr>
        <p:txBody>
          <a:bodyPr>
            <a:normAutofit fontScale="90000"/>
          </a:bodyPr>
          <a:lstStyle/>
          <a:p>
            <a:r>
              <a:rPr lang="en-IN" i="0" dirty="0">
                <a:solidFill>
                  <a:schemeClr val="bg1"/>
                </a:solidFill>
                <a:effectLst/>
              </a:rPr>
              <a:t>Testing the mail configuration</a:t>
            </a:r>
            <a:r>
              <a:rPr lang="en-IN" b="0" i="0" dirty="0">
                <a:solidFill>
                  <a:schemeClr val="bg1"/>
                </a:solidFill>
                <a:effectLst/>
                <a:latin typeface="Segoe UI" panose="020B0502040204020203" pitchFamily="34" charset="0"/>
              </a:rPr>
              <a:t/>
            </a:r>
            <a:br>
              <a:rPr lang="en-IN" b="0" i="0" dirty="0">
                <a:solidFill>
                  <a:schemeClr val="bg1"/>
                </a:solidFill>
                <a:effectLst/>
                <a:latin typeface="Segoe UI" panose="020B0502040204020203" pitchFamily="34" charset="0"/>
              </a:rPr>
            </a:br>
            <a:endParaRPr lang="en-IN" dirty="0">
              <a:solidFill>
                <a:schemeClr val="bg1"/>
              </a:solidFill>
            </a:endParaRPr>
          </a:p>
        </p:txBody>
      </p:sp>
      <p:pic>
        <p:nvPicPr>
          <p:cNvPr id="5" name="Content Placeholder 4">
            <a:extLst>
              <a:ext uri="{FF2B5EF4-FFF2-40B4-BE49-F238E27FC236}">
                <a16:creationId xmlns:a16="http://schemas.microsoft.com/office/drawing/2014/main" id="{A7075E45-BEB8-4843-9D59-DA5A029CBD29}"/>
              </a:ext>
            </a:extLst>
          </p:cNvPr>
          <p:cNvPicPr>
            <a:picLocks noGrp="1" noChangeAspect="1"/>
          </p:cNvPicPr>
          <p:nvPr>
            <p:ph idx="1"/>
          </p:nvPr>
        </p:nvPicPr>
        <p:blipFill>
          <a:blip r:embed="rId2"/>
          <a:stretch>
            <a:fillRect/>
          </a:stretch>
        </p:blipFill>
        <p:spPr>
          <a:xfrm>
            <a:off x="3039800" y="2547258"/>
            <a:ext cx="4842587" cy="3746857"/>
          </a:xfrm>
        </p:spPr>
      </p:pic>
      <p:pic>
        <p:nvPicPr>
          <p:cNvPr id="4" name="Content Placeholder 3">
            <a:extLst>
              <a:ext uri="{FF2B5EF4-FFF2-40B4-BE49-F238E27FC236}">
                <a16:creationId xmlns:a16="http://schemas.microsoft.com/office/drawing/2014/main" id="{EB4CB0C6-83EC-444C-93E5-91EEB692EA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940911313"/>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42192C-3AF3-4236-984E-86B7FA2DDA87}"/>
              </a:ext>
            </a:extLst>
          </p:cNvPr>
          <p:cNvSpPr>
            <a:spLocks noGrp="1"/>
          </p:cNvSpPr>
          <p:nvPr>
            <p:ph type="title"/>
          </p:nvPr>
        </p:nvSpPr>
        <p:spPr>
          <a:xfrm>
            <a:off x="377891" y="1597516"/>
            <a:ext cx="10972800" cy="713977"/>
          </a:xfrm>
        </p:spPr>
        <p:txBody>
          <a:bodyPr>
            <a:noAutofit/>
          </a:bodyPr>
          <a:lstStyle/>
          <a:p>
            <a:pPr fontAlgn="base"/>
            <a:r>
              <a:rPr lang="en-US" sz="3600" dirty="0">
                <a:solidFill>
                  <a:schemeClr val="bg1"/>
                </a:solidFill>
              </a:rPr>
              <a:t>Specify the email to send the test:</a:t>
            </a:r>
            <a:br>
              <a:rPr lang="en-US" sz="3600" dirty="0">
                <a:solidFill>
                  <a:schemeClr val="bg1"/>
                </a:solidFill>
              </a:rPr>
            </a:br>
            <a:r>
              <a:rPr lang="en-US" sz="3600" dirty="0">
                <a:solidFill>
                  <a:schemeClr val="bg1"/>
                </a:solidFill>
              </a:rPr>
              <a:t/>
            </a:r>
            <a:br>
              <a:rPr lang="en-US" sz="3600" dirty="0">
                <a:solidFill>
                  <a:schemeClr val="bg1"/>
                </a:solidFill>
              </a:rPr>
            </a:br>
            <a:endParaRPr lang="en-IN" sz="3600" dirty="0">
              <a:solidFill>
                <a:schemeClr val="bg1"/>
              </a:solidFill>
            </a:endParaRPr>
          </a:p>
        </p:txBody>
      </p:sp>
      <p:pic>
        <p:nvPicPr>
          <p:cNvPr id="5" name="Content Placeholder 4">
            <a:extLst>
              <a:ext uri="{FF2B5EF4-FFF2-40B4-BE49-F238E27FC236}">
                <a16:creationId xmlns:a16="http://schemas.microsoft.com/office/drawing/2014/main" id="{7A539E1C-6E12-41B3-8260-47F1A7ED66FB}"/>
              </a:ext>
            </a:extLst>
          </p:cNvPr>
          <p:cNvPicPr>
            <a:picLocks noGrp="1" noChangeAspect="1"/>
          </p:cNvPicPr>
          <p:nvPr>
            <p:ph idx="1"/>
          </p:nvPr>
        </p:nvPicPr>
        <p:blipFill>
          <a:blip r:embed="rId2"/>
          <a:stretch>
            <a:fillRect/>
          </a:stretch>
        </p:blipFill>
        <p:spPr>
          <a:xfrm>
            <a:off x="2615117" y="2750393"/>
            <a:ext cx="5999584" cy="3219187"/>
          </a:xfrm>
        </p:spPr>
      </p:pic>
      <p:pic>
        <p:nvPicPr>
          <p:cNvPr id="4" name="Content Placeholder 3">
            <a:extLst>
              <a:ext uri="{FF2B5EF4-FFF2-40B4-BE49-F238E27FC236}">
                <a16:creationId xmlns:a16="http://schemas.microsoft.com/office/drawing/2014/main" id="{2DEB92F8-D23E-42B7-89BB-E2C8350C7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3966436326"/>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94A030-C4D1-4DDD-A84F-9D0949B1E420}"/>
              </a:ext>
            </a:extLst>
          </p:cNvPr>
          <p:cNvSpPr>
            <a:spLocks noGrp="1"/>
          </p:cNvSpPr>
          <p:nvPr>
            <p:ph idx="1"/>
          </p:nvPr>
        </p:nvSpPr>
        <p:spPr>
          <a:xfrm>
            <a:off x="818712" y="2323544"/>
            <a:ext cx="10554574" cy="3636511"/>
          </a:xfrm>
        </p:spPr>
        <p:txBody>
          <a:bodyPr>
            <a:normAutofit/>
          </a:bodyPr>
          <a:lstStyle/>
          <a:p>
            <a:r>
              <a:rPr lang="en-IN" sz="1800" dirty="0">
                <a:solidFill>
                  <a:srgbClr val="000000"/>
                </a:solidFill>
                <a:latin typeface="+mj-lt"/>
              </a:rPr>
              <a:t>Select master database  </a:t>
            </a:r>
          </a:p>
          <a:p>
            <a:r>
              <a:rPr lang="en-IN" sz="1800" dirty="0">
                <a:solidFill>
                  <a:srgbClr val="0000FF"/>
                </a:solidFill>
                <a:latin typeface="+mj-lt"/>
              </a:rPr>
              <a:t>USE</a:t>
            </a:r>
            <a:r>
              <a:rPr lang="en-IN" sz="1800" dirty="0">
                <a:solidFill>
                  <a:srgbClr val="000000"/>
                </a:solidFill>
                <a:latin typeface="+mj-lt"/>
              </a:rPr>
              <a:t> msdb</a:t>
            </a:r>
          </a:p>
          <a:p>
            <a:r>
              <a:rPr lang="en-IN" sz="1800" dirty="0">
                <a:solidFill>
                  <a:srgbClr val="0000FF"/>
                </a:solidFill>
                <a:latin typeface="+mj-lt"/>
              </a:rPr>
              <a:t>GO</a:t>
            </a:r>
            <a:endParaRPr lang="en-IN" sz="1800" dirty="0">
              <a:solidFill>
                <a:srgbClr val="000000"/>
              </a:solidFill>
              <a:latin typeface="+mj-lt"/>
            </a:endParaRPr>
          </a:p>
          <a:p>
            <a:r>
              <a:rPr lang="en-US" sz="1800" dirty="0">
                <a:solidFill>
                  <a:srgbClr val="0000FF"/>
                </a:solidFill>
                <a:latin typeface="+mj-lt"/>
              </a:rPr>
              <a:t>EXEC</a:t>
            </a:r>
            <a:r>
              <a:rPr lang="en-US" sz="1800" dirty="0">
                <a:solidFill>
                  <a:srgbClr val="000000"/>
                </a:solidFill>
                <a:latin typeface="+mj-lt"/>
              </a:rPr>
              <a:t> </a:t>
            </a:r>
            <a:r>
              <a:rPr lang="en-US" sz="1800" dirty="0">
                <a:solidFill>
                  <a:srgbClr val="800000"/>
                </a:solidFill>
                <a:latin typeface="+mj-lt"/>
              </a:rPr>
              <a:t>sp_send_dbmail</a:t>
            </a:r>
            <a:r>
              <a:rPr lang="en-US" sz="1800" dirty="0">
                <a:solidFill>
                  <a:srgbClr val="0000FF"/>
                </a:solidFill>
                <a:latin typeface="+mj-lt"/>
              </a:rPr>
              <a:t> </a:t>
            </a:r>
            <a:r>
              <a:rPr lang="en-US" sz="1800" dirty="0">
                <a:solidFill>
                  <a:srgbClr val="000000"/>
                </a:solidFill>
                <a:latin typeface="+mj-lt"/>
              </a:rPr>
              <a:t>@profile_name</a:t>
            </a:r>
            <a:r>
              <a:rPr lang="en-US" sz="1800" dirty="0">
                <a:solidFill>
                  <a:srgbClr val="808080"/>
                </a:solidFill>
                <a:latin typeface="+mj-lt"/>
              </a:rPr>
              <a:t>=</a:t>
            </a:r>
            <a:r>
              <a:rPr lang="en-US" sz="1800" dirty="0">
                <a:solidFill>
                  <a:srgbClr val="FF0000"/>
                </a:solidFill>
                <a:latin typeface="+mj-lt"/>
              </a:rPr>
              <a:t>'ENOSIS’</a:t>
            </a:r>
            <a:r>
              <a:rPr lang="en-US" sz="1800" dirty="0">
                <a:solidFill>
                  <a:srgbClr val="808080"/>
                </a:solidFill>
                <a:latin typeface="+mj-lt"/>
              </a:rPr>
              <a:t>,//Profile name</a:t>
            </a:r>
            <a:endParaRPr lang="en-US" sz="1800" dirty="0">
              <a:solidFill>
                <a:srgbClr val="000000"/>
              </a:solidFill>
              <a:latin typeface="+mj-lt"/>
            </a:endParaRPr>
          </a:p>
          <a:p>
            <a:r>
              <a:rPr lang="en-IN" sz="1800" dirty="0">
                <a:solidFill>
                  <a:srgbClr val="000000"/>
                </a:solidFill>
                <a:latin typeface="+mj-lt"/>
              </a:rPr>
              <a:t>@recipients</a:t>
            </a:r>
            <a:r>
              <a:rPr lang="en-IN" sz="1800" dirty="0">
                <a:solidFill>
                  <a:srgbClr val="808080"/>
                </a:solidFill>
                <a:latin typeface="+mj-lt"/>
              </a:rPr>
              <a:t>=</a:t>
            </a:r>
            <a:r>
              <a:rPr lang="en-IN" sz="1800" dirty="0">
                <a:solidFill>
                  <a:srgbClr val="FF0000"/>
                </a:solidFill>
                <a:latin typeface="+mj-lt"/>
              </a:rPr>
              <a:t>'pmohite848@gmail.com’</a:t>
            </a:r>
            <a:r>
              <a:rPr lang="en-IN" sz="1800" dirty="0">
                <a:solidFill>
                  <a:srgbClr val="808080"/>
                </a:solidFill>
                <a:latin typeface="+mj-lt"/>
              </a:rPr>
              <a:t>,//user email</a:t>
            </a:r>
            <a:endParaRPr lang="en-IN" sz="1800" dirty="0">
              <a:solidFill>
                <a:srgbClr val="000000"/>
              </a:solidFill>
              <a:latin typeface="+mj-lt"/>
            </a:endParaRPr>
          </a:p>
          <a:p>
            <a:r>
              <a:rPr lang="en-US" sz="1800" dirty="0">
                <a:solidFill>
                  <a:srgbClr val="000000"/>
                </a:solidFill>
                <a:latin typeface="+mj-lt"/>
              </a:rPr>
              <a:t>@subject</a:t>
            </a:r>
            <a:r>
              <a:rPr lang="en-US" sz="1800" dirty="0">
                <a:solidFill>
                  <a:srgbClr val="808080"/>
                </a:solidFill>
                <a:latin typeface="+mj-lt"/>
              </a:rPr>
              <a:t>=</a:t>
            </a:r>
            <a:r>
              <a:rPr lang="en-US" sz="1800" dirty="0">
                <a:solidFill>
                  <a:srgbClr val="FF0000"/>
                </a:solidFill>
                <a:latin typeface="+mj-lt"/>
              </a:rPr>
              <a:t>'My Test Mail Service.'</a:t>
            </a:r>
            <a:r>
              <a:rPr lang="en-US" sz="1800" dirty="0">
                <a:solidFill>
                  <a:srgbClr val="808080"/>
                </a:solidFill>
                <a:latin typeface="+mj-lt"/>
              </a:rPr>
              <a:t>,</a:t>
            </a:r>
            <a:endParaRPr lang="en-US" sz="1800" dirty="0">
              <a:solidFill>
                <a:srgbClr val="000000"/>
              </a:solidFill>
              <a:latin typeface="+mj-lt"/>
            </a:endParaRPr>
          </a:p>
          <a:p>
            <a:r>
              <a:rPr lang="en-US" sz="1800" dirty="0">
                <a:solidFill>
                  <a:srgbClr val="000000"/>
                </a:solidFill>
                <a:latin typeface="+mj-lt"/>
              </a:rPr>
              <a:t>@body</a:t>
            </a:r>
            <a:r>
              <a:rPr lang="en-US" sz="1800" dirty="0">
                <a:solidFill>
                  <a:srgbClr val="808080"/>
                </a:solidFill>
                <a:latin typeface="+mj-lt"/>
              </a:rPr>
              <a:t>=</a:t>
            </a:r>
            <a:r>
              <a:rPr lang="en-US" sz="1800" dirty="0">
                <a:solidFill>
                  <a:srgbClr val="FF0000"/>
                </a:solidFill>
                <a:latin typeface="+mj-lt"/>
              </a:rPr>
              <a:t>'Database Mail Received Successfully.'</a:t>
            </a:r>
            <a:endParaRPr lang="en-US" sz="1800" dirty="0">
              <a:solidFill>
                <a:srgbClr val="000000"/>
              </a:solidFill>
              <a:latin typeface="+mj-lt"/>
            </a:endParaRPr>
          </a:p>
          <a:p>
            <a:endParaRPr lang="en-IN" dirty="0"/>
          </a:p>
        </p:txBody>
      </p:sp>
      <p:pic>
        <p:nvPicPr>
          <p:cNvPr id="4" name="Content Placeholder 3">
            <a:extLst>
              <a:ext uri="{FF2B5EF4-FFF2-40B4-BE49-F238E27FC236}">
                <a16:creationId xmlns:a16="http://schemas.microsoft.com/office/drawing/2014/main" id="{AB21C614-6A47-4842-8E4B-03809B5C29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87807" y="5102805"/>
            <a:ext cx="1714500" cy="1714500"/>
          </a:xfrm>
          <a:prstGeom prst="rect">
            <a:avLst/>
          </a:prstGeom>
        </p:spPr>
      </p:pic>
    </p:spTree>
    <p:extLst>
      <p:ext uri="{BB962C8B-B14F-4D97-AF65-F5344CB8AC3E}">
        <p14:creationId xmlns:p14="http://schemas.microsoft.com/office/powerpoint/2010/main" val="2778561419"/>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295457" y="416020"/>
            <a:ext cx="7602309" cy="4931836"/>
          </a:xfrm>
          <a:prstGeom prst="rect">
            <a:avLst/>
          </a:prstGeom>
        </p:spPr>
      </p:pic>
      <p:sp>
        <p:nvSpPr>
          <p:cNvPr id="3" name="TextBox 2"/>
          <p:cNvSpPr txBox="1"/>
          <p:nvPr/>
        </p:nvSpPr>
        <p:spPr>
          <a:xfrm>
            <a:off x="2658342" y="5680745"/>
            <a:ext cx="7552458" cy="830997"/>
          </a:xfrm>
          <a:prstGeom prst="rect">
            <a:avLst/>
          </a:prstGeom>
          <a:noFill/>
        </p:spPr>
        <p:txBody>
          <a:bodyPr wrap="square" rtlCol="0">
            <a:spAutoFit/>
          </a:bodyPr>
          <a:lstStyle/>
          <a:p>
            <a:r>
              <a:rPr lang="en-US" sz="2400" b="1" dirty="0"/>
              <a:t>NEED TO START SQL SERVER </a:t>
            </a:r>
            <a:r>
              <a:rPr lang="en-US" sz="2400" b="1" dirty="0" smtClean="0"/>
              <a:t>AGENT </a:t>
            </a:r>
            <a:r>
              <a:rPr lang="en-US" sz="2400" b="1" dirty="0"/>
              <a:t>BY DEFAULT  YOU OPEN SQL SERVER IT IS RED IN </a:t>
            </a:r>
            <a:r>
              <a:rPr lang="en-US" sz="2400" b="1" dirty="0" smtClean="0"/>
              <a:t>COLOUR</a:t>
            </a:r>
            <a:endParaRPr lang="en-US" sz="2400" b="1" dirty="0"/>
          </a:p>
        </p:txBody>
      </p:sp>
    </p:spTree>
    <p:extLst>
      <p:ext uri="{BB962C8B-B14F-4D97-AF65-F5344CB8AC3E}">
        <p14:creationId xmlns:p14="http://schemas.microsoft.com/office/powerpoint/2010/main" val="6813059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11237" y="505360"/>
            <a:ext cx="8596668" cy="766619"/>
          </a:xfrm>
        </p:spPr>
        <p:txBody>
          <a:bodyPr>
            <a:normAutofit/>
          </a:bodyPr>
          <a:lstStyle/>
          <a:p>
            <a:r>
              <a:rPr lang="en-US" sz="4000" dirty="0">
                <a:latin typeface="Times New Roman" panose="02020603050405020304" pitchFamily="18" charset="0"/>
                <a:cs typeface="Times New Roman" panose="02020603050405020304" pitchFamily="18" charset="0"/>
              </a:rPr>
              <a:t>         </a:t>
            </a:r>
            <a:r>
              <a:rPr lang="en-US" sz="4000" dirty="0">
                <a:cs typeface="Times New Roman" panose="02020603050405020304" pitchFamily="18" charset="0"/>
              </a:rPr>
              <a:t>Aggregate functions</a:t>
            </a:r>
            <a:endParaRPr lang="en-IN" sz="4000" dirty="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18534" y="5143501"/>
            <a:ext cx="1714500" cy="1714500"/>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2471909666"/>
              </p:ext>
            </p:extLst>
          </p:nvPr>
        </p:nvGraphicFramePr>
        <p:xfrm>
          <a:off x="1270660" y="2413925"/>
          <a:ext cx="9047873" cy="3840480"/>
        </p:xfrm>
        <a:graphic>
          <a:graphicData uri="http://schemas.openxmlformats.org/drawingml/2006/table">
            <a:tbl>
              <a:tblPr firstRow="1" bandRow="1">
                <a:tableStyleId>{5C22544A-7EE6-4342-B048-85BDC9FD1C3A}</a:tableStyleId>
              </a:tblPr>
              <a:tblGrid>
                <a:gridCol w="1456218">
                  <a:extLst>
                    <a:ext uri="{9D8B030D-6E8A-4147-A177-3AD203B41FA5}">
                      <a16:colId xmlns:a16="http://schemas.microsoft.com/office/drawing/2014/main" val="698092780"/>
                    </a:ext>
                  </a:extLst>
                </a:gridCol>
                <a:gridCol w="7591655">
                  <a:extLst>
                    <a:ext uri="{9D8B030D-6E8A-4147-A177-3AD203B41FA5}">
                      <a16:colId xmlns:a16="http://schemas.microsoft.com/office/drawing/2014/main" val="2586922642"/>
                    </a:ext>
                  </a:extLst>
                </a:gridCol>
              </a:tblGrid>
              <a:tr h="370840">
                <a:tc>
                  <a:txBody>
                    <a:bodyPr/>
                    <a:lstStyle/>
                    <a:p>
                      <a:pPr algn="ctr"/>
                      <a:r>
                        <a:rPr lang="en-GB" dirty="0" smtClean="0"/>
                        <a:t>                    </a:t>
                      </a:r>
                      <a:r>
                        <a:rPr lang="en-GB" baseline="0" dirty="0" smtClean="0"/>
                        <a:t>     </a:t>
                      </a:r>
                      <a:r>
                        <a:rPr lang="en-GB" dirty="0" smtClean="0"/>
                        <a:t>Function</a:t>
                      </a:r>
                      <a:endParaRPr lang="en-IN" dirty="0"/>
                    </a:p>
                  </a:txBody>
                  <a:tcPr/>
                </a:tc>
                <a:tc>
                  <a:txBody>
                    <a:bodyPr/>
                    <a:lstStyle/>
                    <a:p>
                      <a:pPr algn="l"/>
                      <a:r>
                        <a:rPr lang="en-GB" dirty="0" smtClean="0"/>
                        <a:t>                           </a:t>
                      </a:r>
                    </a:p>
                    <a:p>
                      <a:pPr algn="l"/>
                      <a:r>
                        <a:rPr lang="en-GB" dirty="0" smtClean="0"/>
                        <a:t>Use</a:t>
                      </a:r>
                      <a:endParaRPr lang="en-IN" dirty="0"/>
                    </a:p>
                  </a:txBody>
                  <a:tcPr/>
                </a:tc>
                <a:extLst>
                  <a:ext uri="{0D108BD9-81ED-4DB2-BD59-A6C34878D82A}">
                    <a16:rowId xmlns:a16="http://schemas.microsoft.com/office/drawing/2014/main" val="2137012581"/>
                  </a:ext>
                </a:extLst>
              </a:tr>
              <a:tr h="370840">
                <a:tc>
                  <a:txBody>
                    <a:bodyPr/>
                    <a:lstStyle/>
                    <a:p>
                      <a:pPr algn="ctr"/>
                      <a:r>
                        <a:rPr lang="en-GB" dirty="0" smtClean="0"/>
                        <a:t>SUM</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Times New Roman" panose="02020603050405020304" pitchFamily="18" charset="0"/>
                        </a:rPr>
                        <a:t>Gives The Total Sum Of A Numeric Column</a:t>
                      </a:r>
                    </a:p>
                    <a:p>
                      <a:pPr algn="l"/>
                      <a:endParaRPr lang="en-IN" dirty="0"/>
                    </a:p>
                  </a:txBody>
                  <a:tcPr/>
                </a:tc>
                <a:extLst>
                  <a:ext uri="{0D108BD9-81ED-4DB2-BD59-A6C34878D82A}">
                    <a16:rowId xmlns:a16="http://schemas.microsoft.com/office/drawing/2014/main" val="2966805867"/>
                  </a:ext>
                </a:extLst>
              </a:tr>
              <a:tr h="370840">
                <a:tc>
                  <a:txBody>
                    <a:bodyPr/>
                    <a:lstStyle/>
                    <a:p>
                      <a:pPr algn="ctr"/>
                      <a:r>
                        <a:rPr lang="en-GB" dirty="0" smtClean="0"/>
                        <a:t>MIN</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800" kern="1200" dirty="0" smtClean="0">
                          <a:solidFill>
                            <a:schemeClr val="dk1"/>
                          </a:solidFill>
                          <a:latin typeface="+mn-lt"/>
                          <a:ea typeface="+mn-ea"/>
                          <a:cs typeface="+mn-cs"/>
                        </a:rPr>
                        <a:t>Gives</a:t>
                      </a:r>
                      <a:r>
                        <a:rPr lang="en-GB" sz="1800" kern="1200" baseline="0" dirty="0" smtClean="0">
                          <a:solidFill>
                            <a:schemeClr val="dk1"/>
                          </a:solidFill>
                          <a:latin typeface="+mn-lt"/>
                          <a:ea typeface="+mn-ea"/>
                          <a:cs typeface="+mn-cs"/>
                        </a:rPr>
                        <a:t> T</a:t>
                      </a:r>
                      <a:r>
                        <a:rPr lang="en-GB" sz="1800" b="0" i="0" kern="1200" dirty="0" smtClean="0">
                          <a:solidFill>
                            <a:schemeClr val="dk1"/>
                          </a:solidFill>
                          <a:effectLst/>
                          <a:latin typeface="+mn-lt"/>
                          <a:ea typeface="+mn-ea"/>
                          <a:cs typeface="+mn-cs"/>
                        </a:rPr>
                        <a:t>he Minimum Value In A Set of Values</a:t>
                      </a:r>
                      <a:endParaRPr lang="en-IN" sz="1800" kern="1200" dirty="0" smtClean="0">
                        <a:solidFill>
                          <a:schemeClr val="dk1"/>
                        </a:solidFill>
                        <a:latin typeface="+mn-lt"/>
                        <a:ea typeface="+mn-ea"/>
                        <a:cs typeface="+mn-cs"/>
                      </a:endParaRPr>
                    </a:p>
                    <a:p>
                      <a:pPr algn="l"/>
                      <a:endParaRPr lang="en-IN" dirty="0"/>
                    </a:p>
                  </a:txBody>
                  <a:tcPr/>
                </a:tc>
                <a:extLst>
                  <a:ext uri="{0D108BD9-81ED-4DB2-BD59-A6C34878D82A}">
                    <a16:rowId xmlns:a16="http://schemas.microsoft.com/office/drawing/2014/main" val="1265124198"/>
                  </a:ext>
                </a:extLst>
              </a:tr>
              <a:tr h="370840">
                <a:tc>
                  <a:txBody>
                    <a:bodyPr/>
                    <a:lstStyle/>
                    <a:p>
                      <a:pPr algn="ctr"/>
                      <a:r>
                        <a:rPr lang="en-GB" dirty="0" smtClean="0"/>
                        <a:t>MAX</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800" b="0" i="0" kern="1200" dirty="0" smtClean="0">
                          <a:solidFill>
                            <a:schemeClr val="dk1"/>
                          </a:solidFill>
                          <a:effectLst/>
                          <a:latin typeface="+mn-lt"/>
                          <a:ea typeface="+mn-ea"/>
                          <a:cs typeface="+mn-cs"/>
                        </a:rPr>
                        <a:t>Gives </a:t>
                      </a:r>
                      <a:r>
                        <a:rPr lang="en-GB" sz="1800" kern="1200" baseline="0" dirty="0" smtClean="0">
                          <a:solidFill>
                            <a:schemeClr val="dk1"/>
                          </a:solidFill>
                          <a:latin typeface="+mn-lt"/>
                          <a:ea typeface="+mn-ea"/>
                          <a:cs typeface="+mn-cs"/>
                        </a:rPr>
                        <a:t>T</a:t>
                      </a:r>
                      <a:r>
                        <a:rPr lang="en-GB" sz="1800" b="0" i="0" kern="1200" dirty="0" smtClean="0">
                          <a:solidFill>
                            <a:schemeClr val="dk1"/>
                          </a:solidFill>
                          <a:effectLst/>
                          <a:latin typeface="+mn-lt"/>
                          <a:ea typeface="+mn-ea"/>
                          <a:cs typeface="+mn-cs"/>
                        </a:rPr>
                        <a:t>he Maximum Value In A Set of Values</a:t>
                      </a:r>
                      <a:endParaRPr lang="en-IN" sz="1800" b="0" i="0" kern="1200" dirty="0" smtClean="0">
                        <a:solidFill>
                          <a:schemeClr val="dk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IN" sz="1800" kern="1200" dirty="0" smtClean="0">
                        <a:solidFill>
                          <a:schemeClr val="dk1"/>
                        </a:solidFill>
                        <a:latin typeface="+mn-lt"/>
                        <a:ea typeface="+mn-ea"/>
                        <a:cs typeface="+mn-cs"/>
                      </a:endParaRPr>
                    </a:p>
                  </a:txBody>
                  <a:tcPr/>
                </a:tc>
                <a:extLst>
                  <a:ext uri="{0D108BD9-81ED-4DB2-BD59-A6C34878D82A}">
                    <a16:rowId xmlns:a16="http://schemas.microsoft.com/office/drawing/2014/main" val="3539817035"/>
                  </a:ext>
                </a:extLst>
              </a:tr>
              <a:tr h="370840">
                <a:tc>
                  <a:txBody>
                    <a:bodyPr/>
                    <a:lstStyle/>
                    <a:p>
                      <a:pPr algn="ctr"/>
                      <a:r>
                        <a:rPr lang="en-GB" dirty="0" smtClean="0"/>
                        <a:t>AVG</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Times New Roman" panose="02020603050405020304" pitchFamily="18" charset="0"/>
                        </a:rPr>
                        <a:t>Gives The Average Value Of A Numeric Column</a:t>
                      </a:r>
                    </a:p>
                    <a:p>
                      <a:pPr algn="l"/>
                      <a:endParaRPr lang="en-IN" dirty="0"/>
                    </a:p>
                  </a:txBody>
                  <a:tcPr/>
                </a:tc>
                <a:extLst>
                  <a:ext uri="{0D108BD9-81ED-4DB2-BD59-A6C34878D82A}">
                    <a16:rowId xmlns:a16="http://schemas.microsoft.com/office/drawing/2014/main" val="1306977664"/>
                  </a:ext>
                </a:extLst>
              </a:tr>
              <a:tr h="370840">
                <a:tc>
                  <a:txBody>
                    <a:bodyPr/>
                    <a:lstStyle/>
                    <a:p>
                      <a:pPr algn="ctr"/>
                      <a:r>
                        <a:rPr lang="en-GB" dirty="0" smtClean="0"/>
                        <a:t>COUNT</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Times New Roman" panose="02020603050405020304" pitchFamily="18" charset="0"/>
                        </a:rPr>
                        <a:t>Returns The Number Of Rows That Match The Specific Criteria</a:t>
                      </a:r>
                    </a:p>
                    <a:p>
                      <a:pPr algn="l"/>
                      <a:endParaRPr lang="en-IN" dirty="0"/>
                    </a:p>
                  </a:txBody>
                  <a:tcPr/>
                </a:tc>
                <a:extLst>
                  <a:ext uri="{0D108BD9-81ED-4DB2-BD59-A6C34878D82A}">
                    <a16:rowId xmlns:a16="http://schemas.microsoft.com/office/drawing/2014/main" val="495897122"/>
                  </a:ext>
                </a:extLst>
              </a:tr>
            </a:tbl>
          </a:graphicData>
        </a:graphic>
      </p:graphicFrame>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1875164" y="629043"/>
            <a:ext cx="8484864" cy="4677247"/>
          </a:xfrm>
          <a:prstGeom prst="rect">
            <a:avLst/>
          </a:prstGeom>
        </p:spPr>
      </p:pic>
      <p:sp>
        <p:nvSpPr>
          <p:cNvPr id="3" name="TextBox 2"/>
          <p:cNvSpPr txBox="1"/>
          <p:nvPr/>
        </p:nvSpPr>
        <p:spPr>
          <a:xfrm>
            <a:off x="3967163" y="5849626"/>
            <a:ext cx="9468575" cy="461665"/>
          </a:xfrm>
          <a:prstGeom prst="rect">
            <a:avLst/>
          </a:prstGeom>
          <a:noFill/>
        </p:spPr>
        <p:txBody>
          <a:bodyPr wrap="square" rtlCol="0">
            <a:spAutoFit/>
          </a:bodyPr>
          <a:lstStyle/>
          <a:p>
            <a:r>
              <a:rPr lang="en-US" sz="2400" b="1" dirty="0"/>
              <a:t>START SQL SERVER AGENT</a:t>
            </a:r>
          </a:p>
        </p:txBody>
      </p:sp>
    </p:spTree>
    <p:extLst>
      <p:ext uri="{BB962C8B-B14F-4D97-AF65-F5344CB8AC3E}">
        <p14:creationId xmlns:p14="http://schemas.microsoft.com/office/powerpoint/2010/main" val="1408505722"/>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419767" y="390806"/>
            <a:ext cx="6622559" cy="5080467"/>
          </a:xfrm>
          <a:prstGeom prst="rect">
            <a:avLst/>
          </a:prstGeom>
        </p:spPr>
      </p:pic>
      <p:sp>
        <p:nvSpPr>
          <p:cNvPr id="3" name="TextBox 2"/>
          <p:cNvSpPr txBox="1"/>
          <p:nvPr/>
        </p:nvSpPr>
        <p:spPr>
          <a:xfrm>
            <a:off x="3089336" y="6015752"/>
            <a:ext cx="5167974" cy="461665"/>
          </a:xfrm>
          <a:prstGeom prst="rect">
            <a:avLst/>
          </a:prstGeom>
          <a:noFill/>
        </p:spPr>
        <p:txBody>
          <a:bodyPr wrap="square" rtlCol="0">
            <a:spAutoFit/>
          </a:bodyPr>
          <a:lstStyle/>
          <a:p>
            <a:r>
              <a:rPr lang="en-US" sz="2400" b="1" dirty="0"/>
              <a:t>SQL SERVER AGENT IS NOW START </a:t>
            </a:r>
          </a:p>
        </p:txBody>
      </p:sp>
    </p:spTree>
    <p:extLst>
      <p:ext uri="{BB962C8B-B14F-4D97-AF65-F5344CB8AC3E}">
        <p14:creationId xmlns:p14="http://schemas.microsoft.com/office/powerpoint/2010/main" val="1522904767"/>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1826146" y="331699"/>
            <a:ext cx="8315381" cy="5182412"/>
          </a:xfrm>
          <a:prstGeom prst="rect">
            <a:avLst/>
          </a:prstGeom>
        </p:spPr>
      </p:pic>
      <p:sp>
        <p:nvSpPr>
          <p:cNvPr id="3" name="TextBox 2"/>
          <p:cNvSpPr txBox="1"/>
          <p:nvPr/>
        </p:nvSpPr>
        <p:spPr>
          <a:xfrm>
            <a:off x="2951753" y="5768330"/>
            <a:ext cx="6479801" cy="830997"/>
          </a:xfrm>
          <a:prstGeom prst="rect">
            <a:avLst/>
          </a:prstGeom>
          <a:noFill/>
        </p:spPr>
        <p:txBody>
          <a:bodyPr wrap="square" rtlCol="0">
            <a:spAutoFit/>
          </a:bodyPr>
          <a:lstStyle/>
          <a:p>
            <a:r>
              <a:rPr lang="en-US" sz="2400" b="1" dirty="0"/>
              <a:t>AFTER EXPANDING SQL SERVER AGENT NOW YOU ARE ABLE TO SEE JOBS FOLDER</a:t>
            </a:r>
          </a:p>
        </p:txBody>
      </p:sp>
    </p:spTree>
    <p:extLst>
      <p:ext uri="{BB962C8B-B14F-4D97-AF65-F5344CB8AC3E}">
        <p14:creationId xmlns:p14="http://schemas.microsoft.com/office/powerpoint/2010/main" val="385703163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028792" y="258692"/>
            <a:ext cx="7817851" cy="5671054"/>
          </a:xfrm>
          <a:prstGeom prst="rect">
            <a:avLst/>
          </a:prstGeom>
        </p:spPr>
      </p:pic>
      <p:sp>
        <p:nvSpPr>
          <p:cNvPr id="3" name="TextBox 2"/>
          <p:cNvSpPr txBox="1"/>
          <p:nvPr/>
        </p:nvSpPr>
        <p:spPr>
          <a:xfrm>
            <a:off x="2516325" y="6151496"/>
            <a:ext cx="6842783" cy="461665"/>
          </a:xfrm>
          <a:prstGeom prst="rect">
            <a:avLst/>
          </a:prstGeom>
          <a:noFill/>
        </p:spPr>
        <p:txBody>
          <a:bodyPr wrap="square" rtlCol="0">
            <a:spAutoFit/>
          </a:bodyPr>
          <a:lstStyle/>
          <a:p>
            <a:r>
              <a:rPr lang="en-US" sz="2400" b="1" dirty="0"/>
              <a:t>RIGHT CLICK ON JOBS AND SELECT NEW JOB</a:t>
            </a:r>
          </a:p>
        </p:txBody>
      </p:sp>
    </p:spTree>
    <p:extLst>
      <p:ext uri="{BB962C8B-B14F-4D97-AF65-F5344CB8AC3E}">
        <p14:creationId xmlns:p14="http://schemas.microsoft.com/office/powerpoint/2010/main" val="736311279"/>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1162235" y="360219"/>
            <a:ext cx="9722084" cy="5185446"/>
          </a:xfrm>
          <a:prstGeom prst="rect">
            <a:avLst/>
          </a:prstGeom>
        </p:spPr>
      </p:pic>
      <p:sp>
        <p:nvSpPr>
          <p:cNvPr id="3" name="TextBox 2"/>
          <p:cNvSpPr txBox="1"/>
          <p:nvPr/>
        </p:nvSpPr>
        <p:spPr>
          <a:xfrm>
            <a:off x="2686234" y="5752387"/>
            <a:ext cx="6942675" cy="830997"/>
          </a:xfrm>
          <a:prstGeom prst="rect">
            <a:avLst/>
          </a:prstGeom>
          <a:noFill/>
        </p:spPr>
        <p:txBody>
          <a:bodyPr wrap="square" rtlCol="0">
            <a:spAutoFit/>
          </a:bodyPr>
          <a:lstStyle/>
          <a:p>
            <a:r>
              <a:rPr lang="en-US" sz="2400" b="1" dirty="0"/>
              <a:t>WHATEVER YOU PERFORM SPECIFY HERE , WE NEED TO CREATE BACKUP OF DATABASE</a:t>
            </a:r>
          </a:p>
        </p:txBody>
      </p:sp>
    </p:spTree>
    <p:extLst>
      <p:ext uri="{BB962C8B-B14F-4D97-AF65-F5344CB8AC3E}">
        <p14:creationId xmlns:p14="http://schemas.microsoft.com/office/powerpoint/2010/main" val="1991057168"/>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598814" y="354062"/>
            <a:ext cx="10994372" cy="4629011"/>
          </a:xfrm>
          <a:prstGeom prst="rect">
            <a:avLst/>
          </a:prstGeom>
        </p:spPr>
      </p:pic>
      <p:sp>
        <p:nvSpPr>
          <p:cNvPr id="3" name="TextBox 2"/>
          <p:cNvSpPr txBox="1"/>
          <p:nvPr/>
        </p:nvSpPr>
        <p:spPr>
          <a:xfrm>
            <a:off x="2848000" y="5451333"/>
            <a:ext cx="6296000" cy="830997"/>
          </a:xfrm>
          <a:prstGeom prst="rect">
            <a:avLst/>
          </a:prstGeom>
          <a:noFill/>
        </p:spPr>
        <p:txBody>
          <a:bodyPr wrap="square" rtlCol="0">
            <a:spAutoFit/>
          </a:bodyPr>
          <a:lstStyle/>
          <a:p>
            <a:r>
              <a:rPr lang="en-US" sz="2400" b="1" dirty="0"/>
              <a:t>CLICK ON STEP AND MENTION STEP </a:t>
            </a:r>
            <a:r>
              <a:rPr lang="en-US" sz="2400" b="1" dirty="0" smtClean="0"/>
              <a:t>NAME, SYNTAX </a:t>
            </a:r>
            <a:r>
              <a:rPr lang="en-US" sz="2400" b="1" dirty="0"/>
              <a:t>FOR BACKUP OF DATABASE </a:t>
            </a:r>
          </a:p>
        </p:txBody>
      </p:sp>
    </p:spTree>
    <p:extLst>
      <p:ext uri="{BB962C8B-B14F-4D97-AF65-F5344CB8AC3E}">
        <p14:creationId xmlns:p14="http://schemas.microsoft.com/office/powerpoint/2010/main" val="1977369545"/>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753114" y="538341"/>
            <a:ext cx="10725451" cy="5391405"/>
          </a:xfrm>
          <a:prstGeom prst="rect">
            <a:avLst/>
          </a:prstGeom>
        </p:spPr>
      </p:pic>
    </p:spTree>
    <p:extLst>
      <p:ext uri="{BB962C8B-B14F-4D97-AF65-F5344CB8AC3E}">
        <p14:creationId xmlns:p14="http://schemas.microsoft.com/office/powerpoint/2010/main" val="3737533813"/>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1964317" y="226053"/>
            <a:ext cx="8133585" cy="5398892"/>
          </a:xfrm>
          <a:prstGeom prst="rect">
            <a:avLst/>
          </a:prstGeom>
        </p:spPr>
      </p:pic>
      <p:sp>
        <p:nvSpPr>
          <p:cNvPr id="5" name="TextBox 4"/>
          <p:cNvSpPr txBox="1"/>
          <p:nvPr/>
        </p:nvSpPr>
        <p:spPr>
          <a:xfrm>
            <a:off x="3469686" y="5750004"/>
            <a:ext cx="6034533" cy="1107996"/>
          </a:xfrm>
          <a:prstGeom prst="rect">
            <a:avLst/>
          </a:prstGeom>
          <a:noFill/>
        </p:spPr>
        <p:txBody>
          <a:bodyPr wrap="square" rtlCol="0">
            <a:spAutoFit/>
          </a:bodyPr>
          <a:lstStyle/>
          <a:p>
            <a:r>
              <a:rPr lang="en-US" sz="2400" b="1" dirty="0"/>
              <a:t>CLICK ON SCHEDULES AND SET THIS WINDOW AND CLICK OK</a:t>
            </a:r>
          </a:p>
          <a:p>
            <a:endParaRPr lang="en-US" dirty="0"/>
          </a:p>
        </p:txBody>
      </p:sp>
    </p:spTree>
    <p:extLst>
      <p:ext uri="{BB962C8B-B14F-4D97-AF65-F5344CB8AC3E}">
        <p14:creationId xmlns:p14="http://schemas.microsoft.com/office/powerpoint/2010/main" val="281540777"/>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866637" y="542085"/>
            <a:ext cx="10585559" cy="6025963"/>
          </a:xfrm>
          <a:prstGeom prst="rect">
            <a:avLst/>
          </a:prstGeom>
        </p:spPr>
      </p:pic>
    </p:spTree>
    <p:extLst>
      <p:ext uri="{BB962C8B-B14F-4D97-AF65-F5344CB8AC3E}">
        <p14:creationId xmlns:p14="http://schemas.microsoft.com/office/powerpoint/2010/main" val="319020418"/>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335626" y="179245"/>
            <a:ext cx="6860903" cy="5210174"/>
          </a:xfrm>
          <a:prstGeom prst="rect">
            <a:avLst/>
          </a:prstGeom>
        </p:spPr>
      </p:pic>
      <p:sp>
        <p:nvSpPr>
          <p:cNvPr id="3" name="TextBox 2"/>
          <p:cNvSpPr txBox="1"/>
          <p:nvPr/>
        </p:nvSpPr>
        <p:spPr>
          <a:xfrm>
            <a:off x="3099078" y="5861138"/>
            <a:ext cx="5333998" cy="830997"/>
          </a:xfrm>
          <a:prstGeom prst="rect">
            <a:avLst/>
          </a:prstGeom>
          <a:noFill/>
        </p:spPr>
        <p:txBody>
          <a:bodyPr wrap="square" rtlCol="0">
            <a:spAutoFit/>
          </a:bodyPr>
          <a:lstStyle/>
          <a:p>
            <a:r>
              <a:rPr lang="en-US" sz="2400" b="1" dirty="0"/>
              <a:t>BACKUPDB AUTOMATE JOB IS PRESENT IN SQL SERVER AGENT</a:t>
            </a:r>
          </a:p>
        </p:txBody>
      </p:sp>
    </p:spTree>
    <p:extLst>
      <p:ext uri="{BB962C8B-B14F-4D97-AF65-F5344CB8AC3E}">
        <p14:creationId xmlns:p14="http://schemas.microsoft.com/office/powerpoint/2010/main" val="7356801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98371" y="672817"/>
            <a:ext cx="10972800" cy="1252728"/>
          </a:xfrm>
        </p:spPr>
        <p:txBody>
          <a:bodyPr>
            <a:noAutofit/>
          </a:bodyPr>
          <a:lstStyle/>
          <a:p>
            <a:r>
              <a:rPr lang="en-US" dirty="0">
                <a:cs typeface="Times New Roman" panose="02020603050405020304" pitchFamily="18" charset="0"/>
              </a:rPr>
              <a:t>Min()</a:t>
            </a:r>
            <a:br>
              <a:rPr lang="en-US" dirty="0">
                <a:cs typeface="Times New Roman" panose="02020603050405020304" pitchFamily="18" charset="0"/>
              </a:rPr>
            </a:b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98371" y="2756615"/>
            <a:ext cx="9877777" cy="3450696"/>
          </a:xfrm>
        </p:spPr>
        <p:txBody>
          <a:bodyPr>
            <a:normAutofit/>
          </a:bodyPr>
          <a:lstStyle/>
          <a:p>
            <a:r>
              <a:rPr lang="en-US" sz="2400" dirty="0">
                <a:latin typeface="+mj-lt"/>
                <a:cs typeface="Times New Roman" panose="02020603050405020304" pitchFamily="18" charset="0"/>
              </a:rPr>
              <a:t>Min() Function  Gives The Smallest Value</a:t>
            </a:r>
          </a:p>
          <a:p>
            <a:endParaRPr lang="en-US" sz="2400" dirty="0">
              <a:latin typeface="+mj-lt"/>
              <a:cs typeface="Times New Roman" panose="02020603050405020304" pitchFamily="18" charset="0"/>
            </a:endParaRPr>
          </a:p>
          <a:p>
            <a:r>
              <a:rPr lang="en-US" sz="2400" dirty="0">
                <a:latin typeface="+mj-lt"/>
                <a:cs typeface="Times New Roman" panose="02020603050405020304" pitchFamily="18" charset="0"/>
              </a:rPr>
              <a:t>Syntax- </a:t>
            </a:r>
            <a:r>
              <a:rPr lang="en-US" sz="2400" b="1" dirty="0">
                <a:latin typeface="+mj-lt"/>
                <a:cs typeface="Times New Roman" panose="02020603050405020304" pitchFamily="18" charset="0"/>
              </a:rPr>
              <a:t>Select Min(col_name) From Table_name</a:t>
            </a:r>
          </a:p>
          <a:p>
            <a:endParaRPr lang="en-US" sz="2400" dirty="0">
              <a:latin typeface="+mj-lt"/>
              <a:cs typeface="Times New Roman" panose="02020603050405020304" pitchFamily="18" charset="0"/>
            </a:endParaRPr>
          </a:p>
          <a:p>
            <a:r>
              <a:rPr lang="en-US" sz="2400" dirty="0">
                <a:latin typeface="+mj-lt"/>
                <a:cs typeface="Times New Roman" panose="02020603050405020304" pitchFamily="18" charset="0"/>
              </a:rPr>
              <a:t>Example- </a:t>
            </a:r>
            <a:r>
              <a:rPr lang="en-US" sz="2400" b="1" dirty="0">
                <a:latin typeface="+mj-lt"/>
                <a:cs typeface="Times New Roman" panose="02020603050405020304" pitchFamily="18" charset="0"/>
              </a:rPr>
              <a:t>Select Min(totalmarks) From Student</a:t>
            </a:r>
            <a:endParaRPr lang="en-IN" sz="2400" b="1" dirty="0">
              <a:latin typeface="+mj-lt"/>
              <a:cs typeface="Times New Roman" panose="02020603050405020304" pitchFamily="18" charset="0"/>
            </a:endParaRPr>
          </a:p>
          <a:p>
            <a:endParaRPr lang="en-IN" sz="3200" dirty="0">
              <a:latin typeface="+mj-lt"/>
              <a:cs typeface="Times New Roman" panose="02020603050405020304" pitchFamily="18" charset="0"/>
            </a:endParaRP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732588" y="221673"/>
            <a:ext cx="6397558" cy="5482020"/>
          </a:xfrm>
          <a:prstGeom prst="rect">
            <a:avLst/>
          </a:prstGeom>
        </p:spPr>
      </p:pic>
      <p:sp>
        <p:nvSpPr>
          <p:cNvPr id="3" name="TextBox 2"/>
          <p:cNvSpPr txBox="1"/>
          <p:nvPr/>
        </p:nvSpPr>
        <p:spPr>
          <a:xfrm>
            <a:off x="3983644" y="6031007"/>
            <a:ext cx="3895445" cy="461665"/>
          </a:xfrm>
          <a:prstGeom prst="rect">
            <a:avLst/>
          </a:prstGeom>
          <a:noFill/>
        </p:spPr>
        <p:txBody>
          <a:bodyPr wrap="square" rtlCol="0">
            <a:spAutoFit/>
          </a:bodyPr>
          <a:lstStyle/>
          <a:p>
            <a:r>
              <a:rPr lang="en-US" sz="2400" b="1" dirty="0"/>
              <a:t>NEED TO START THE JOB</a:t>
            </a:r>
          </a:p>
        </p:txBody>
      </p:sp>
    </p:spTree>
    <p:extLst>
      <p:ext uri="{BB962C8B-B14F-4D97-AF65-F5344CB8AC3E}">
        <p14:creationId xmlns:p14="http://schemas.microsoft.com/office/powerpoint/2010/main" val="3637760404"/>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2748262" y="1828267"/>
            <a:ext cx="6391007" cy="3839543"/>
          </a:xfrm>
          <a:prstGeom prst="rect">
            <a:avLst/>
          </a:prstGeom>
        </p:spPr>
      </p:pic>
    </p:spTree>
    <p:extLst>
      <p:ext uri="{BB962C8B-B14F-4D97-AF65-F5344CB8AC3E}">
        <p14:creationId xmlns:p14="http://schemas.microsoft.com/office/powerpoint/2010/main" val="753349629"/>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rcRect/>
          <a:stretch>
            <a:fillRect/>
          </a:stretch>
        </p:blipFill>
        <p:spPr>
          <a:xfrm>
            <a:off x="522974" y="1903396"/>
            <a:ext cx="11146055" cy="3051208"/>
          </a:xfrm>
          <a:prstGeom prst="rect">
            <a:avLst/>
          </a:prstGeom>
        </p:spPr>
      </p:pic>
      <p:sp>
        <p:nvSpPr>
          <p:cNvPr id="3" name="TextBox 2"/>
          <p:cNvSpPr txBox="1"/>
          <p:nvPr/>
        </p:nvSpPr>
        <p:spPr>
          <a:xfrm>
            <a:off x="3797827" y="5490119"/>
            <a:ext cx="5143500" cy="461665"/>
          </a:xfrm>
          <a:prstGeom prst="rect">
            <a:avLst/>
          </a:prstGeom>
          <a:noFill/>
        </p:spPr>
        <p:txBody>
          <a:bodyPr wrap="square" rtlCol="0">
            <a:spAutoFit/>
          </a:bodyPr>
          <a:lstStyle/>
          <a:p>
            <a:r>
              <a:rPr lang="en-US" sz="2400" b="1" dirty="0"/>
              <a:t>BACKUP OF SAMPLEDB1</a:t>
            </a:r>
          </a:p>
        </p:txBody>
      </p:sp>
    </p:spTree>
    <p:extLst>
      <p:ext uri="{BB962C8B-B14F-4D97-AF65-F5344CB8AC3E}">
        <p14:creationId xmlns:p14="http://schemas.microsoft.com/office/powerpoint/2010/main" val="4232392238"/>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3659" y="2951017"/>
            <a:ext cx="5696159" cy="1265987"/>
          </a:xfrm>
        </p:spPr>
        <p:txBody>
          <a:bodyPr>
            <a:normAutofit fontScale="90000"/>
          </a:bodyPr>
          <a:lstStyle/>
          <a:p>
            <a:r>
              <a:rPr lang="en-GB" sz="8000" b="1" dirty="0" smtClean="0">
                <a:solidFill>
                  <a:schemeClr val="tx1">
                    <a:lumMod val="95000"/>
                    <a:lumOff val="5000"/>
                  </a:schemeClr>
                </a:solidFill>
              </a:rPr>
              <a:t>THANK YOU</a:t>
            </a:r>
            <a:endParaRPr lang="en-IN" sz="8000" b="1" dirty="0">
              <a:solidFill>
                <a:schemeClr val="tx1">
                  <a:lumMod val="95000"/>
                  <a:lumOff val="5000"/>
                </a:schemeClr>
              </a:solidFill>
            </a:endParaRPr>
          </a:p>
        </p:txBody>
      </p:sp>
    </p:spTree>
    <p:extLst>
      <p:ext uri="{BB962C8B-B14F-4D97-AF65-F5344CB8AC3E}">
        <p14:creationId xmlns:p14="http://schemas.microsoft.com/office/powerpoint/2010/main" val="24526297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53143" y="61047"/>
            <a:ext cx="10972800" cy="1252728"/>
          </a:xfrm>
        </p:spPr>
        <p:txBody>
          <a:bodyPr/>
          <a:lstStyle/>
          <a:p>
            <a:r>
              <a:rPr lang="en-US" dirty="0">
                <a:cs typeface="Times New Roman" panose="02020603050405020304" pitchFamily="18" charset="0"/>
              </a:rPr>
              <a:t>Max()</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53143" y="2712810"/>
            <a:ext cx="10578375" cy="3213747"/>
          </a:xfrm>
        </p:spPr>
        <p:txBody>
          <a:bodyPr>
            <a:normAutofit/>
          </a:bodyPr>
          <a:lstStyle/>
          <a:p>
            <a:r>
              <a:rPr lang="en-US" sz="2400" dirty="0">
                <a:latin typeface="+mj-lt"/>
                <a:cs typeface="Times New Roman" panose="02020603050405020304" pitchFamily="18" charset="0"/>
              </a:rPr>
              <a:t>Max() Function Gives The Maximum Value</a:t>
            </a:r>
          </a:p>
          <a:p>
            <a:endParaRPr lang="en-US" sz="2400" dirty="0">
              <a:latin typeface="+mj-lt"/>
              <a:cs typeface="Times New Roman" panose="02020603050405020304" pitchFamily="18" charset="0"/>
            </a:endParaRPr>
          </a:p>
          <a:p>
            <a:r>
              <a:rPr lang="en-US" sz="2400" dirty="0">
                <a:latin typeface="+mj-lt"/>
                <a:cs typeface="Times New Roman" panose="02020603050405020304" pitchFamily="18" charset="0"/>
              </a:rPr>
              <a:t>Syntax- </a:t>
            </a:r>
            <a:r>
              <a:rPr lang="en-US" sz="2400" b="1" dirty="0">
                <a:latin typeface="+mj-lt"/>
                <a:cs typeface="Times New Roman" panose="02020603050405020304" pitchFamily="18" charset="0"/>
              </a:rPr>
              <a:t>Select Max (Col_name) From Table_name</a:t>
            </a:r>
            <a:endParaRPr lang="en-IN" sz="2400" b="1" dirty="0">
              <a:latin typeface="+mj-lt"/>
              <a:cs typeface="Times New Roman" panose="02020603050405020304" pitchFamily="18" charset="0"/>
            </a:endParaRPr>
          </a:p>
          <a:p>
            <a:endParaRPr lang="en-IN" sz="2400" dirty="0">
              <a:latin typeface="+mj-lt"/>
              <a:cs typeface="Times New Roman" panose="02020603050405020304" pitchFamily="18" charset="0"/>
            </a:endParaRPr>
          </a:p>
          <a:p>
            <a:r>
              <a:rPr lang="en-IN" sz="2400" dirty="0">
                <a:latin typeface="+mj-lt"/>
                <a:cs typeface="Times New Roman" panose="02020603050405020304" pitchFamily="18" charset="0"/>
              </a:rPr>
              <a:t>Example – </a:t>
            </a:r>
            <a:r>
              <a:rPr lang="en-IN" sz="2400" b="1" dirty="0">
                <a:latin typeface="+mj-lt"/>
                <a:cs typeface="Times New Roman" panose="02020603050405020304" pitchFamily="18" charset="0"/>
              </a:rPr>
              <a:t>Select Max(totalmarks) From Student</a:t>
            </a:r>
          </a:p>
        </p:txBody>
      </p:sp>
      <p:pic>
        <p:nvPicPr>
          <p:cNvPr id="4" name="Content Placeholder 3"/>
          <p:cNvPicPr>
            <a:picLocks noChangeAspect="1"/>
          </p:cNvPicPr>
          <p:nvPr/>
        </p:nvPicPr>
        <p:blipFill>
          <a:blip r:embed="rId3"/>
          <a:srcRect/>
          <a:stretch>
            <a:fillRect/>
          </a:stretch>
        </p:blipFill>
        <p:spPr>
          <a:xfrm>
            <a:off x="10387807" y="5392881"/>
            <a:ext cx="1714500" cy="14339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09600" y="338329"/>
            <a:ext cx="10972800" cy="1025809"/>
          </a:xfrm>
          <a:prstGeom prst="rect">
            <a:avLst/>
          </a:prstGeom>
        </p:spPr>
        <p:txBody>
          <a:bodyPr/>
          <a:lstStyle/>
          <a:p>
            <a:r>
              <a:rPr lang="en-US" dirty="0"/>
              <a:t>Versions of SQL Server</a:t>
            </a:r>
            <a:endParaRPr dirty="0"/>
          </a:p>
        </p:txBody>
      </p:sp>
      <p:graphicFrame>
        <p:nvGraphicFramePr>
          <p:cNvPr id="4" name="Table 3"/>
          <p:cNvGraphicFramePr>
            <a:graphicFrameLocks noGrp="1"/>
          </p:cNvGraphicFramePr>
          <p:nvPr>
            <p:extLst>
              <p:ext uri="{D42A27DB-BD31-4B8C-83A1-F6EECF244321}">
                <p14:modId xmlns:p14="http://schemas.microsoft.com/office/powerpoint/2010/main" val="208281028"/>
              </p:ext>
            </p:extLst>
          </p:nvPr>
        </p:nvGraphicFramePr>
        <p:xfrm>
          <a:off x="2161311" y="2444792"/>
          <a:ext cx="7017887" cy="3970100"/>
        </p:xfrm>
        <a:graphic>
          <a:graphicData uri="http://schemas.openxmlformats.org/drawingml/2006/table">
            <a:tbl>
              <a:tblPr firstRow="1" bandRow="1">
                <a:tableStyleId>{5C22544A-7EE6-4342-B048-85BDC9FD1C3A}</a:tableStyleId>
              </a:tblPr>
              <a:tblGrid>
                <a:gridCol w="2339297">
                  <a:extLst>
                    <a:ext uri="{9D8B030D-6E8A-4147-A177-3AD203B41FA5}">
                      <a16:colId xmlns:a16="http://schemas.microsoft.com/office/drawing/2014/main" val="20000"/>
                    </a:ext>
                  </a:extLst>
                </a:gridCol>
                <a:gridCol w="2339297">
                  <a:extLst>
                    <a:ext uri="{9D8B030D-6E8A-4147-A177-3AD203B41FA5}">
                      <a16:colId xmlns:a16="http://schemas.microsoft.com/office/drawing/2014/main" val="20001"/>
                    </a:ext>
                  </a:extLst>
                </a:gridCol>
                <a:gridCol w="2339293">
                  <a:extLst>
                    <a:ext uri="{9D8B030D-6E8A-4147-A177-3AD203B41FA5}">
                      <a16:colId xmlns:a16="http://schemas.microsoft.com/office/drawing/2014/main" val="20002"/>
                    </a:ext>
                  </a:extLst>
                </a:gridCol>
              </a:tblGrid>
              <a:tr h="336205">
                <a:tc>
                  <a:txBody>
                    <a:bodyPr/>
                    <a:lstStyle/>
                    <a:p>
                      <a:r>
                        <a:rPr lang="en-US" sz="1300" dirty="0"/>
                        <a:t>VERSION</a:t>
                      </a:r>
                    </a:p>
                  </a:txBody>
                  <a:tcPr/>
                </a:tc>
                <a:tc>
                  <a:txBody>
                    <a:bodyPr/>
                    <a:lstStyle/>
                    <a:p>
                      <a:r>
                        <a:rPr lang="en-US" sz="1300" dirty="0"/>
                        <a:t>RELEASE DATE</a:t>
                      </a:r>
                    </a:p>
                  </a:txBody>
                  <a:tcPr/>
                </a:tc>
                <a:tc>
                  <a:txBody>
                    <a:bodyPr/>
                    <a:lstStyle/>
                    <a:p>
                      <a:r>
                        <a:rPr lang="en-US" sz="1300" dirty="0"/>
                        <a:t>RELEASE NAME</a:t>
                      </a:r>
                    </a:p>
                  </a:txBody>
                  <a:tcPr/>
                </a:tc>
                <a:extLst>
                  <a:ext uri="{0D108BD9-81ED-4DB2-BD59-A6C34878D82A}">
                    <a16:rowId xmlns:a16="http://schemas.microsoft.com/office/drawing/2014/main" val="10000"/>
                  </a:ext>
                </a:extLst>
              </a:tr>
              <a:tr h="331011">
                <a:tc>
                  <a:txBody>
                    <a:bodyPr/>
                    <a:lstStyle/>
                    <a:p>
                      <a:r>
                        <a:rPr lang="en-US" sz="1300" dirty="0"/>
                        <a:t>1.0 (OS/2)</a:t>
                      </a:r>
                    </a:p>
                  </a:txBody>
                  <a:tcPr/>
                </a:tc>
                <a:tc>
                  <a:txBody>
                    <a:bodyPr/>
                    <a:lstStyle/>
                    <a:p>
                      <a:r>
                        <a:rPr lang="en-US" sz="1300" dirty="0"/>
                        <a:t>1989</a:t>
                      </a:r>
                    </a:p>
                  </a:txBody>
                  <a:tcPr/>
                </a:tc>
                <a:tc>
                  <a:txBody>
                    <a:bodyPr/>
                    <a:lstStyle/>
                    <a:p>
                      <a:r>
                        <a:rPr lang="en-US" sz="1300" dirty="0"/>
                        <a:t>SQL Server 1.0 (16-bit)</a:t>
                      </a:r>
                    </a:p>
                  </a:txBody>
                  <a:tcPr/>
                </a:tc>
                <a:extLst>
                  <a:ext uri="{0D108BD9-81ED-4DB2-BD59-A6C34878D82A}">
                    <a16:rowId xmlns:a16="http://schemas.microsoft.com/office/drawing/2014/main" val="10001"/>
                  </a:ext>
                </a:extLst>
              </a:tr>
              <a:tr h="331011">
                <a:tc>
                  <a:txBody>
                    <a:bodyPr/>
                    <a:lstStyle/>
                    <a:p>
                      <a:r>
                        <a:rPr lang="en-US" sz="1300" dirty="0"/>
                        <a:t>1.1 (OS/2)</a:t>
                      </a:r>
                    </a:p>
                  </a:txBody>
                  <a:tcPr/>
                </a:tc>
                <a:tc>
                  <a:txBody>
                    <a:bodyPr/>
                    <a:lstStyle/>
                    <a:p>
                      <a:r>
                        <a:rPr lang="en-US" sz="1300" dirty="0"/>
                        <a:t>1990</a:t>
                      </a:r>
                    </a:p>
                  </a:txBody>
                  <a:tcPr/>
                </a:tc>
                <a:tc>
                  <a:txBody>
                    <a:bodyPr/>
                    <a:lstStyle/>
                    <a:p>
                      <a:r>
                        <a:rPr lang="en-US" sz="1300" dirty="0"/>
                        <a:t>SQL Server 1.1 (16-bit)</a:t>
                      </a:r>
                    </a:p>
                  </a:txBody>
                  <a:tcPr/>
                </a:tc>
                <a:extLst>
                  <a:ext uri="{0D108BD9-81ED-4DB2-BD59-A6C34878D82A}">
                    <a16:rowId xmlns:a16="http://schemas.microsoft.com/office/drawing/2014/main" val="10002"/>
                  </a:ext>
                </a:extLst>
              </a:tr>
              <a:tr h="331011">
                <a:tc>
                  <a:txBody>
                    <a:bodyPr/>
                    <a:lstStyle/>
                    <a:p>
                      <a:r>
                        <a:rPr lang="en-US" sz="1300" dirty="0"/>
                        <a:t>4.2A (OS/2)</a:t>
                      </a:r>
                    </a:p>
                  </a:txBody>
                  <a:tcPr/>
                </a:tc>
                <a:tc>
                  <a:txBody>
                    <a:bodyPr/>
                    <a:lstStyle/>
                    <a:p>
                      <a:r>
                        <a:rPr lang="en-US" sz="1300" dirty="0"/>
                        <a:t>1992</a:t>
                      </a:r>
                    </a:p>
                  </a:txBody>
                  <a:tcPr/>
                </a:tc>
                <a:tc>
                  <a:txBody>
                    <a:bodyPr/>
                    <a:lstStyle/>
                    <a:p>
                      <a:r>
                        <a:rPr lang="en-US" sz="1300" dirty="0"/>
                        <a:t>SQL Server 4.2A</a:t>
                      </a:r>
                    </a:p>
                  </a:txBody>
                  <a:tcPr/>
                </a:tc>
                <a:extLst>
                  <a:ext uri="{0D108BD9-81ED-4DB2-BD59-A6C34878D82A}">
                    <a16:rowId xmlns:a16="http://schemas.microsoft.com/office/drawing/2014/main" val="10003"/>
                  </a:ext>
                </a:extLst>
              </a:tr>
              <a:tr h="331011">
                <a:tc>
                  <a:txBody>
                    <a:bodyPr/>
                    <a:lstStyle/>
                    <a:p>
                      <a:r>
                        <a:rPr lang="en-US" sz="1300" dirty="0"/>
                        <a:t>4.2B (OS/2)	</a:t>
                      </a:r>
                    </a:p>
                  </a:txBody>
                  <a:tcPr/>
                </a:tc>
                <a:tc>
                  <a:txBody>
                    <a:bodyPr/>
                    <a:lstStyle/>
                    <a:p>
                      <a:r>
                        <a:rPr lang="en-US" sz="1300" dirty="0"/>
                        <a:t>1993</a:t>
                      </a:r>
                    </a:p>
                  </a:txBody>
                  <a:tcPr/>
                </a:tc>
                <a:tc>
                  <a:txBody>
                    <a:bodyPr/>
                    <a:lstStyle/>
                    <a:p>
                      <a:r>
                        <a:rPr lang="en-US" sz="1300" dirty="0"/>
                        <a:t>SQL Server 4.2B (16-bit)</a:t>
                      </a:r>
                    </a:p>
                  </a:txBody>
                  <a:tcPr/>
                </a:tc>
                <a:extLst>
                  <a:ext uri="{0D108BD9-81ED-4DB2-BD59-A6C34878D82A}">
                    <a16:rowId xmlns:a16="http://schemas.microsoft.com/office/drawing/2014/main" val="10004"/>
                  </a:ext>
                </a:extLst>
              </a:tr>
              <a:tr h="331011">
                <a:tc>
                  <a:txBody>
                    <a:bodyPr/>
                    <a:lstStyle/>
                    <a:p>
                      <a:r>
                        <a:rPr lang="en-US" sz="1300" dirty="0"/>
                        <a:t>4.21a (WinNT)	</a:t>
                      </a:r>
                    </a:p>
                  </a:txBody>
                  <a:tcPr/>
                </a:tc>
                <a:tc>
                  <a:txBody>
                    <a:bodyPr/>
                    <a:lstStyle/>
                    <a:p>
                      <a:r>
                        <a:rPr lang="en-US" sz="1300" dirty="0"/>
                        <a:t>1993</a:t>
                      </a:r>
                    </a:p>
                  </a:txBody>
                  <a:tcPr/>
                </a:tc>
                <a:tc>
                  <a:txBody>
                    <a:bodyPr/>
                    <a:lstStyle/>
                    <a:p>
                      <a:r>
                        <a:rPr lang="en-US" sz="1300" dirty="0"/>
                        <a:t>SQL Server 4.21a</a:t>
                      </a:r>
                    </a:p>
                  </a:txBody>
                  <a:tcPr/>
                </a:tc>
                <a:extLst>
                  <a:ext uri="{0D108BD9-81ED-4DB2-BD59-A6C34878D82A}">
                    <a16:rowId xmlns:a16="http://schemas.microsoft.com/office/drawing/2014/main" val="10005"/>
                  </a:ext>
                </a:extLst>
              </a:tr>
              <a:tr h="331011">
                <a:tc>
                  <a:txBody>
                    <a:bodyPr/>
                    <a:lstStyle/>
                    <a:p>
                      <a:r>
                        <a:rPr lang="en-US" sz="1300" dirty="0"/>
                        <a:t>6.0</a:t>
                      </a:r>
                    </a:p>
                  </a:txBody>
                  <a:tcPr/>
                </a:tc>
                <a:tc>
                  <a:txBody>
                    <a:bodyPr/>
                    <a:lstStyle/>
                    <a:p>
                      <a:r>
                        <a:rPr lang="en-US" sz="1300" dirty="0"/>
                        <a:t>1995</a:t>
                      </a:r>
                    </a:p>
                  </a:txBody>
                  <a:tcPr/>
                </a:tc>
                <a:tc>
                  <a:txBody>
                    <a:bodyPr/>
                    <a:lstStyle/>
                    <a:p>
                      <a:r>
                        <a:rPr lang="en-US" sz="1300" dirty="0"/>
                        <a:t>SQL Server 6.0</a:t>
                      </a:r>
                    </a:p>
                  </a:txBody>
                  <a:tcPr/>
                </a:tc>
                <a:extLst>
                  <a:ext uri="{0D108BD9-81ED-4DB2-BD59-A6C34878D82A}">
                    <a16:rowId xmlns:a16="http://schemas.microsoft.com/office/drawing/2014/main" val="10006"/>
                  </a:ext>
                </a:extLst>
              </a:tr>
              <a:tr h="331011">
                <a:tc>
                  <a:txBody>
                    <a:bodyPr/>
                    <a:lstStyle/>
                    <a:p>
                      <a:r>
                        <a:rPr lang="en-US" sz="1300" dirty="0"/>
                        <a:t>6.5</a:t>
                      </a:r>
                    </a:p>
                  </a:txBody>
                  <a:tcPr/>
                </a:tc>
                <a:tc>
                  <a:txBody>
                    <a:bodyPr/>
                    <a:lstStyle/>
                    <a:p>
                      <a:r>
                        <a:rPr lang="en-US" sz="1300" dirty="0"/>
                        <a:t>1996</a:t>
                      </a:r>
                    </a:p>
                  </a:txBody>
                  <a:tcPr/>
                </a:tc>
                <a:tc>
                  <a:txBody>
                    <a:bodyPr/>
                    <a:lstStyle/>
                    <a:p>
                      <a:r>
                        <a:rPr lang="en-US" sz="1300" dirty="0"/>
                        <a:t>SQL Server 6.5</a:t>
                      </a:r>
                    </a:p>
                  </a:txBody>
                  <a:tcPr/>
                </a:tc>
                <a:extLst>
                  <a:ext uri="{0D108BD9-81ED-4DB2-BD59-A6C34878D82A}">
                    <a16:rowId xmlns:a16="http://schemas.microsoft.com/office/drawing/2014/main" val="10007"/>
                  </a:ext>
                </a:extLst>
              </a:tr>
              <a:tr h="331011">
                <a:tc>
                  <a:txBody>
                    <a:bodyPr/>
                    <a:lstStyle/>
                    <a:p>
                      <a:r>
                        <a:rPr lang="en-US" sz="1300" dirty="0"/>
                        <a:t>7.0</a:t>
                      </a:r>
                    </a:p>
                  </a:txBody>
                  <a:tcPr/>
                </a:tc>
                <a:tc>
                  <a:txBody>
                    <a:bodyPr/>
                    <a:lstStyle/>
                    <a:p>
                      <a:r>
                        <a:rPr lang="en-US" sz="1300" dirty="0"/>
                        <a:t>1998</a:t>
                      </a:r>
                    </a:p>
                  </a:txBody>
                  <a:tcPr/>
                </a:tc>
                <a:tc>
                  <a:txBody>
                    <a:bodyPr/>
                    <a:lstStyle/>
                    <a:p>
                      <a:r>
                        <a:rPr lang="en-US" sz="1300" dirty="0"/>
                        <a:t>SQL Server 7.0</a:t>
                      </a:r>
                    </a:p>
                  </a:txBody>
                  <a:tcPr/>
                </a:tc>
                <a:extLst>
                  <a:ext uri="{0D108BD9-81ED-4DB2-BD59-A6C34878D82A}">
                    <a16:rowId xmlns:a16="http://schemas.microsoft.com/office/drawing/2014/main" val="10008"/>
                  </a:ext>
                </a:extLst>
              </a:tr>
              <a:tr h="482887">
                <a:tc>
                  <a:txBody>
                    <a:bodyPr/>
                    <a:lstStyle/>
                    <a:p>
                      <a:r>
                        <a:rPr lang="en-US" sz="1300" dirty="0"/>
                        <a:t>8.0</a:t>
                      </a:r>
                    </a:p>
                  </a:txBody>
                  <a:tcPr/>
                </a:tc>
                <a:tc>
                  <a:txBody>
                    <a:bodyPr/>
                    <a:lstStyle/>
                    <a:p>
                      <a:r>
                        <a:rPr lang="en-US" sz="1300" dirty="0"/>
                        <a:t>2000</a:t>
                      </a:r>
                    </a:p>
                  </a:txBody>
                  <a:tcPr/>
                </a:tc>
                <a:tc>
                  <a:txBody>
                    <a:bodyPr/>
                    <a:lstStyle/>
                    <a:p>
                      <a:r>
                        <a:rPr lang="en-US" sz="1300" dirty="0"/>
                        <a:t>SQL Server 2000</a:t>
                      </a:r>
                    </a:p>
                  </a:txBody>
                  <a:tcPr/>
                </a:tc>
                <a:extLst>
                  <a:ext uri="{0D108BD9-81ED-4DB2-BD59-A6C34878D82A}">
                    <a16:rowId xmlns:a16="http://schemas.microsoft.com/office/drawing/2014/main" val="10009"/>
                  </a:ext>
                </a:extLst>
              </a:tr>
              <a:tr h="502920">
                <a:tc>
                  <a:txBody>
                    <a:bodyPr/>
                    <a:lstStyle/>
                    <a:p>
                      <a:r>
                        <a:rPr lang="en-US" sz="1300" dirty="0"/>
                        <a:t>8.0</a:t>
                      </a:r>
                    </a:p>
                  </a:txBody>
                  <a:tcPr/>
                </a:tc>
                <a:tc>
                  <a:txBody>
                    <a:bodyPr/>
                    <a:lstStyle/>
                    <a:p>
                      <a:r>
                        <a:rPr lang="en-US" sz="1300" dirty="0"/>
                        <a:t>2003</a:t>
                      </a:r>
                    </a:p>
                  </a:txBody>
                  <a:tcPr/>
                </a:tc>
                <a:tc>
                  <a:txBody>
                    <a:bodyPr/>
                    <a:lstStyle/>
                    <a:p>
                      <a:r>
                        <a:rPr lang="en-US" sz="1300" dirty="0"/>
                        <a:t>SQL Server 2000 64-bit Edition</a:t>
                      </a:r>
                    </a:p>
                  </a:txBody>
                  <a:tcPr/>
                </a:tc>
                <a:extLst>
                  <a:ext uri="{0D108BD9-81ED-4DB2-BD59-A6C34878D82A}">
                    <a16:rowId xmlns:a16="http://schemas.microsoft.com/office/drawing/2014/main" val="3102581976"/>
                  </a:ext>
                </a:extLst>
              </a:tr>
            </a:tbl>
          </a:graphicData>
        </a:graphic>
      </p:graphicFrame>
      <p:pic>
        <p:nvPicPr>
          <p:cNvPr id="2" name="Content Placeholder 3">
            <a:extLst>
              <a:ext uri="{FF2B5EF4-FFF2-40B4-BE49-F238E27FC236}">
                <a16:creationId xmlns:a16="http://schemas.microsoft.com/office/drawing/2014/main" id="{C1EE2CC3-1DFA-07B8-7304-F220B0DDB11B}"/>
              </a:ext>
            </a:extLst>
          </p:cNvPr>
          <p:cNvPicPr>
            <a:picLocks noChangeAspect="1"/>
          </p:cNvPicPr>
          <p:nvPr/>
        </p:nvPicPr>
        <p:blipFill>
          <a:blip r:embed="rId3"/>
          <a:srcRect/>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3250013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4678" y="3439130"/>
            <a:ext cx="10780776" cy="613283"/>
          </a:xfrm>
        </p:spPr>
        <p:txBody>
          <a:bodyPr>
            <a:noAutofit/>
          </a:bodyPr>
          <a:lstStyle/>
          <a:p>
            <a:r>
              <a:rPr lang="en-GB" sz="6600" dirty="0" smtClean="0">
                <a:solidFill>
                  <a:schemeClr val="tx1">
                    <a:lumMod val="95000"/>
                    <a:lumOff val="5000"/>
                  </a:schemeClr>
                </a:solidFill>
              </a:rPr>
              <a:t>Constraints in SQL</a:t>
            </a:r>
            <a:endParaRPr lang="en-IN" sz="6600" dirty="0">
              <a:solidFill>
                <a:schemeClr val="tx1">
                  <a:lumMod val="95000"/>
                  <a:lumOff val="5000"/>
                </a:schemeClr>
              </a:solidFill>
            </a:endParaRPr>
          </a:p>
        </p:txBody>
      </p:sp>
    </p:spTree>
    <p:extLst>
      <p:ext uri="{BB962C8B-B14F-4D97-AF65-F5344CB8AC3E}">
        <p14:creationId xmlns:p14="http://schemas.microsoft.com/office/powerpoint/2010/main" val="3881102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61743" y="502087"/>
            <a:ext cx="9601200" cy="833005"/>
          </a:xfrm>
        </p:spPr>
        <p:txBody>
          <a:bodyPr/>
          <a:lstStyle/>
          <a:p>
            <a:r>
              <a:rPr lang="en-US" dirty="0">
                <a:solidFill>
                  <a:schemeClr val="bg1"/>
                </a:solidFill>
                <a:effectLst>
                  <a:outerShdw blurRad="38100" dist="38100" dir="2700000" algn="tl">
                    <a:srgbClr val="000000">
                      <a:alpha val="43137"/>
                    </a:srgbClr>
                  </a:outerShdw>
                </a:effectLst>
                <a:ea typeface="Times New Roman" panose="02020603050405020304" pitchFamily="18" charset="0"/>
                <a:cs typeface="Times New Roman" panose="02020603050405020304" pitchFamily="18" charset="0"/>
              </a:rPr>
              <a:t>Types of constraints</a:t>
            </a:r>
            <a:endParaRPr lang="en-IN" dirty="0">
              <a:solidFill>
                <a:schemeClr val="bg1"/>
              </a:solidFill>
              <a:effectLst>
                <a:outerShdw blurRad="38100" dist="38100" dir="2700000" algn="tl">
                  <a:srgbClr val="000000">
                    <a:alpha val="43137"/>
                  </a:srgbClr>
                </a:outerShdw>
              </a:effectLst>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761743" y="2173578"/>
            <a:ext cx="9877777" cy="4169273"/>
          </a:xfrm>
        </p:spPr>
        <p:txBody>
          <a:bodyPr>
            <a:normAutofit/>
          </a:bodyPr>
          <a:lstStyle/>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Unique</a:t>
            </a:r>
          </a:p>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Not null</a:t>
            </a:r>
          </a:p>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Primary key</a:t>
            </a:r>
          </a:p>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Foreign key</a:t>
            </a:r>
          </a:p>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Default</a:t>
            </a:r>
          </a:p>
          <a:p>
            <a:pPr marL="457189" indent="-457189">
              <a:buFont typeface="+mj-lt"/>
              <a:buAutoNum type="arabicPeriod"/>
            </a:pPr>
            <a:r>
              <a:rPr lang="en-US" sz="2400" dirty="0">
                <a:solidFill>
                  <a:schemeClr val="tx1">
                    <a:lumMod val="95000"/>
                    <a:lumOff val="5000"/>
                  </a:schemeClr>
                </a:solidFill>
                <a:effectLst>
                  <a:outerShdw blurRad="38100" dist="38100" dir="2700000" algn="tl">
                    <a:srgbClr val="000000">
                      <a:alpha val="43137"/>
                    </a:srgbClr>
                  </a:outerShdw>
                </a:effectLst>
                <a:latin typeface="+mj-lt"/>
                <a:ea typeface="Times New Roman" panose="02020603050405020304" pitchFamily="18" charset="0"/>
                <a:cs typeface="Times New Roman" panose="02020603050405020304" pitchFamily="18" charset="0"/>
              </a:rPr>
              <a:t>Check</a:t>
            </a:r>
          </a:p>
        </p:txBody>
      </p:sp>
      <p:pic>
        <p:nvPicPr>
          <p:cNvPr id="4" name="Content Placeholder 3"/>
          <p:cNvPicPr>
            <a:picLocks noChangeAspect="1"/>
          </p:cNvPicPr>
          <p:nvPr/>
        </p:nvPicPr>
        <p:blipFill>
          <a:blip r:embed="rId3"/>
          <a:srcRect/>
          <a:stretch>
            <a:fillRect/>
          </a:stretch>
        </p:blipFill>
        <p:spPr>
          <a:xfrm>
            <a:off x="10387807" y="5122721"/>
            <a:ext cx="1714500" cy="17145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296883" y="11875"/>
            <a:ext cx="3948546" cy="1252728"/>
          </a:xfrm>
        </p:spPr>
        <p:txBody>
          <a:bodyPr/>
          <a:lstStyle/>
          <a:p>
            <a:r>
              <a:rPr lang="en-US" dirty="0">
                <a:cs typeface="Times New Roman" panose="02020603050405020304" pitchFamily="18" charset="0"/>
              </a:rPr>
              <a:t>	</a:t>
            </a:r>
            <a:r>
              <a:rPr lang="en-US" dirty="0">
                <a:effectLst>
                  <a:outerShdw blurRad="38100" dist="38100" dir="2700000" algn="tl">
                    <a:srgbClr val="000000">
                      <a:alpha val="43137"/>
                    </a:srgbClr>
                  </a:outerShdw>
                </a:effectLst>
                <a:cs typeface="Times New Roman" panose="02020603050405020304" pitchFamily="18" charset="0"/>
              </a:rPr>
              <a:t>UNIQUE</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872996" y="2699022"/>
            <a:ext cx="11229311" cy="3531815"/>
          </a:xfrm>
        </p:spPr>
        <p:txBody>
          <a:bodyPr>
            <a:noAutofit/>
          </a:bodyPr>
          <a:lstStyle/>
          <a:p>
            <a:r>
              <a:rPr lang="en-US" sz="2000" dirty="0" smtClean="0">
                <a:latin typeface="+mj-lt"/>
                <a:cs typeface="Times New Roman" panose="02020603050405020304" pitchFamily="18" charset="0"/>
              </a:rPr>
              <a:t>The Unique constraint ensures that all values in a column are different</a:t>
            </a:r>
          </a:p>
          <a:p>
            <a:r>
              <a:rPr lang="en-US" sz="2000" dirty="0" smtClean="0">
                <a:latin typeface="+mj-lt"/>
                <a:cs typeface="Times New Roman" panose="02020603050405020304" pitchFamily="18" charset="0"/>
              </a:rPr>
              <a:t> In a table there can be multiple unique columns</a:t>
            </a:r>
          </a:p>
          <a:p>
            <a:pPr marL="0" indent="0">
              <a:buNone/>
            </a:pPr>
            <a:endParaRPr lang="en-IN" sz="2000" dirty="0" smtClean="0">
              <a:latin typeface="+mj-lt"/>
              <a:cs typeface="Times New Roman" panose="02020603050405020304" pitchFamily="18" charset="0"/>
            </a:endParaRPr>
          </a:p>
          <a:p>
            <a:pPr marL="0" indent="0">
              <a:buNone/>
            </a:pPr>
            <a:r>
              <a:rPr lang="en-US" sz="2000" dirty="0" smtClean="0">
                <a:ln w="0"/>
                <a:effectLst>
                  <a:outerShdw blurRad="38100" dist="19050" dir="2700000" algn="tl" rotWithShape="0">
                    <a:schemeClr val="dk1">
                      <a:alpha val="40000"/>
                    </a:schemeClr>
                  </a:outerShdw>
                </a:effectLst>
                <a:latin typeface="+mj-lt"/>
                <a:cs typeface="Times New Roman" panose="02020603050405020304" pitchFamily="18" charset="0"/>
              </a:rPr>
              <a:t>Syntax:</a:t>
            </a:r>
          </a:p>
          <a:p>
            <a:pPr marL="0" indent="0">
              <a:buNone/>
            </a:pPr>
            <a:r>
              <a:rPr lang="en-US" sz="2000" b="1" dirty="0" smtClean="0">
                <a:ln w="0"/>
                <a:effectLst>
                  <a:outerShdw blurRad="38100" dist="19050" dir="2700000" algn="tl" rotWithShape="0">
                    <a:schemeClr val="dk1">
                      <a:alpha val="40000"/>
                    </a:schemeClr>
                  </a:outerShdw>
                </a:effectLst>
                <a:latin typeface="+mj-lt"/>
                <a:cs typeface="Times New Roman" panose="02020603050405020304" pitchFamily="18" charset="0"/>
              </a:rPr>
              <a:t>COLNAME DATATYPE CONSTRAINT CONSTRAINT_NAME UNIQUE</a:t>
            </a:r>
            <a:endParaRPr lang="en-IN" sz="2000" b="1" dirty="0" smtClean="0">
              <a:ln w="0"/>
              <a:effectLst>
                <a:outerShdw blurRad="38100" dist="19050" dir="2700000" algn="tl" rotWithShape="0">
                  <a:schemeClr val="dk1">
                    <a:alpha val="40000"/>
                  </a:schemeClr>
                </a:outerShdw>
              </a:effectLst>
              <a:latin typeface="+mj-lt"/>
              <a:cs typeface="Times New Roman" panose="02020603050405020304" pitchFamily="18" charset="0"/>
            </a:endParaRPr>
          </a:p>
          <a:p>
            <a:endParaRPr lang="en-IN" sz="2000" b="1" dirty="0" smtClean="0">
              <a:effectLst>
                <a:outerShdw blurRad="38100" dist="38100" dir="2700000" algn="tl">
                  <a:srgbClr val="000000">
                    <a:alpha val="43137"/>
                  </a:srgbClr>
                </a:outerShdw>
              </a:effectLst>
              <a:latin typeface="+mj-lt"/>
              <a:cs typeface="Times New Roman" panose="02020603050405020304" pitchFamily="18" charset="0"/>
            </a:endParaRPr>
          </a:p>
          <a:p>
            <a:pPr marL="0" indent="0">
              <a:buNone/>
            </a:pPr>
            <a:r>
              <a:rPr lang="en-IN" sz="2000" dirty="0" smtClean="0">
                <a:effectLst>
                  <a:outerShdw blurRad="38100" dist="38100" dir="2700000" algn="tl">
                    <a:srgbClr val="000000">
                      <a:alpha val="43137"/>
                    </a:srgbClr>
                  </a:outerShdw>
                </a:effectLst>
                <a:latin typeface="+mj-lt"/>
                <a:cs typeface="Times New Roman" panose="02020603050405020304" pitchFamily="18" charset="0"/>
              </a:rPr>
              <a:t>Example:</a:t>
            </a:r>
          </a:p>
          <a:p>
            <a:pPr marL="0" indent="0">
              <a:buNone/>
            </a:pPr>
            <a:r>
              <a:rPr lang="en-IN" sz="2000" b="1" dirty="0" smtClean="0">
                <a:ln w="0"/>
                <a:effectLst>
                  <a:outerShdw blurRad="38100" dist="19050" dir="2700000" algn="tl" rotWithShape="0">
                    <a:schemeClr val="dk1">
                      <a:alpha val="40000"/>
                    </a:schemeClr>
                  </a:outerShdw>
                </a:effectLst>
                <a:latin typeface="+mj-lt"/>
                <a:cs typeface="Times New Roman" panose="02020603050405020304" pitchFamily="18" charset="0"/>
              </a:rPr>
              <a:t>MOBILE VARCHAR(10) CONSTRAINT UK_MOBILE UNIQUE</a:t>
            </a:r>
            <a:endParaRPr lang="en-IN" sz="2000" b="1" dirty="0">
              <a:ln w="0"/>
              <a:effectLst>
                <a:outerShdw blurRad="38100" dist="19050" dir="2700000" algn="tl" rotWithShape="0">
                  <a:schemeClr val="dk1">
                    <a:alpha val="40000"/>
                  </a:schemeClr>
                </a:outerShdw>
              </a:effectLst>
              <a:latin typeface="+mj-lt"/>
              <a:cs typeface="Times New Roman" panose="02020603050405020304" pitchFamily="18" charset="0"/>
            </a:endParaRPr>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42052" y="653141"/>
            <a:ext cx="10972800" cy="718219"/>
          </a:xfrm>
        </p:spPr>
        <p:txBody>
          <a:bodyPr/>
          <a:lstStyle/>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dirty="0">
                <a:effectLst>
                  <a:outerShdw blurRad="38100" dist="38100" dir="2700000" algn="tl">
                    <a:srgbClr val="000000">
                      <a:alpha val="43137"/>
                    </a:srgbClr>
                  </a:outerShdw>
                </a:effectLst>
                <a:cs typeface="Times New Roman" panose="02020603050405020304" pitchFamily="18" charset="0"/>
              </a:rPr>
              <a:t>NOT NULL</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668595" y="2764321"/>
            <a:ext cx="11523405" cy="3453157"/>
          </a:xfrm>
        </p:spPr>
        <p:txBody>
          <a:bodyPr>
            <a:noAutofit/>
          </a:bodyPr>
          <a:lstStyle/>
          <a:p>
            <a:r>
              <a:rPr lang="en-US" sz="2000" dirty="0">
                <a:latin typeface="+mj-lt"/>
                <a:cs typeface="Times New Roman" panose="02020603050405020304" pitchFamily="18" charset="0"/>
              </a:rPr>
              <a:t>The Not null constraint enforces a column to Not accept NULL values</a:t>
            </a:r>
          </a:p>
          <a:p>
            <a:endParaRPr lang="en-US" sz="2000" dirty="0">
              <a:latin typeface="+mj-lt"/>
              <a:cs typeface="Times New Roman" panose="02020603050405020304" pitchFamily="18" charset="0"/>
            </a:endParaRPr>
          </a:p>
          <a:p>
            <a:pPr marL="0" indent="0">
              <a:buNone/>
            </a:pPr>
            <a:r>
              <a:rPr lang="en-US" sz="2000" dirty="0" smtClean="0">
                <a:effectLst>
                  <a:outerShdw blurRad="38100" dist="38100" dir="2700000" algn="tl">
                    <a:srgbClr val="000000">
                      <a:alpha val="43137"/>
                    </a:srgbClr>
                  </a:outerShdw>
                </a:effectLst>
                <a:latin typeface="+mj-lt"/>
                <a:cs typeface="Times New Roman" panose="02020603050405020304" pitchFamily="18" charset="0"/>
              </a:rPr>
              <a:t>Syntax:  </a:t>
            </a:r>
            <a:endParaRPr lang="en-US" sz="2000" dirty="0">
              <a:effectLst>
                <a:outerShdw blurRad="38100" dist="38100" dir="2700000" algn="tl">
                  <a:srgbClr val="000000">
                    <a:alpha val="43137"/>
                  </a:srgbClr>
                </a:outerShdw>
              </a:effectLst>
              <a:latin typeface="+mj-lt"/>
              <a:cs typeface="Times New Roman" panose="02020603050405020304" pitchFamily="18" charset="0"/>
            </a:endParaRPr>
          </a:p>
          <a:p>
            <a:pPr marL="0" indent="0">
              <a:buNone/>
            </a:pPr>
            <a:r>
              <a:rPr lang="en-US" sz="2000" b="1" dirty="0">
                <a:effectLst>
                  <a:outerShdw blurRad="38100" dist="38100" dir="2700000" algn="tl">
                    <a:srgbClr val="000000">
                      <a:alpha val="43137"/>
                    </a:srgbClr>
                  </a:outerShdw>
                </a:effectLst>
                <a:latin typeface="+mj-lt"/>
                <a:cs typeface="Times New Roman" panose="02020603050405020304" pitchFamily="18" charset="0"/>
              </a:rPr>
              <a:t>COLNAME DATATYPE CONSTRAINT CONSTRAINT_NAME  NOT NULL</a:t>
            </a:r>
          </a:p>
          <a:p>
            <a:endParaRPr lang="en-US" sz="2000" b="1" dirty="0">
              <a:effectLst>
                <a:outerShdw blurRad="38100" dist="38100" dir="2700000" algn="tl">
                  <a:srgbClr val="000000">
                    <a:alpha val="43137"/>
                  </a:srgbClr>
                </a:outerShdw>
              </a:effectLst>
              <a:latin typeface="+mj-lt"/>
              <a:cs typeface="Times New Roman" panose="02020603050405020304" pitchFamily="18" charset="0"/>
            </a:endParaRPr>
          </a:p>
          <a:p>
            <a:pPr marL="0" indent="0">
              <a:buNone/>
            </a:pPr>
            <a:r>
              <a:rPr lang="en-US" sz="2000" dirty="0" smtClean="0">
                <a:effectLst>
                  <a:outerShdw blurRad="38100" dist="38100" dir="2700000" algn="tl">
                    <a:srgbClr val="000000">
                      <a:alpha val="43137"/>
                    </a:srgbClr>
                  </a:outerShdw>
                </a:effectLst>
                <a:latin typeface="+mj-lt"/>
                <a:cs typeface="Times New Roman" panose="02020603050405020304" pitchFamily="18" charset="0"/>
              </a:rPr>
              <a:t>Example:</a:t>
            </a:r>
            <a:endParaRPr lang="en-US" sz="2000" dirty="0">
              <a:effectLst>
                <a:outerShdw blurRad="38100" dist="38100" dir="2700000" algn="tl">
                  <a:srgbClr val="000000">
                    <a:alpha val="43137"/>
                  </a:srgbClr>
                </a:outerShdw>
              </a:effectLst>
              <a:latin typeface="+mj-lt"/>
              <a:cs typeface="Times New Roman" panose="02020603050405020304" pitchFamily="18" charset="0"/>
            </a:endParaRPr>
          </a:p>
          <a:p>
            <a:pPr marL="0" indent="0">
              <a:buNone/>
            </a:pPr>
            <a:r>
              <a:rPr lang="en-US" sz="2000" b="1" dirty="0">
                <a:effectLst>
                  <a:outerShdw blurRad="38100" dist="38100" dir="2700000" algn="tl">
                    <a:srgbClr val="000000">
                      <a:alpha val="43137"/>
                    </a:srgbClr>
                  </a:outerShdw>
                </a:effectLst>
                <a:latin typeface="+mj-lt"/>
                <a:cs typeface="Times New Roman" panose="02020603050405020304" pitchFamily="18" charset="0"/>
              </a:rPr>
              <a:t>EMAIL VARCHAR(100) CONSTRAINT NN_MOBILE NOT NULL</a:t>
            </a:r>
            <a:endParaRPr lang="en-IN" sz="2000" b="1" dirty="0">
              <a:effectLst>
                <a:outerShdw blurRad="38100" dist="38100" dir="2700000" algn="tl">
                  <a:srgbClr val="000000">
                    <a:alpha val="43137"/>
                  </a:srgbClr>
                </a:outerShdw>
              </a:effectLst>
              <a:latin typeface="+mj-lt"/>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22721"/>
            <a:ext cx="1714500" cy="17145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43421" y="529572"/>
            <a:ext cx="10972800" cy="662802"/>
          </a:xfrm>
        </p:spPr>
        <p:txBody>
          <a:bodyPr>
            <a:noAutofit/>
          </a:bodyPr>
          <a:lstStyle/>
          <a:p>
            <a:r>
              <a:rPr lang="en-US" dirty="0">
                <a:effectLst>
                  <a:outerShdw blurRad="38100" dist="38100" dir="2700000" algn="tl">
                    <a:srgbClr val="000000">
                      <a:alpha val="43137"/>
                    </a:srgbClr>
                  </a:outerShdw>
                </a:effectLst>
                <a:cs typeface="Times New Roman" panose="02020603050405020304" pitchFamily="18" charset="0"/>
              </a:rPr>
              <a:t>PRIMARY KEY = UNIQUE + NOT NULL</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543421" y="3823854"/>
            <a:ext cx="11462532" cy="3283527"/>
          </a:xfrm>
        </p:spPr>
        <p:txBody>
          <a:bodyPr>
            <a:noAutofit/>
          </a:bodyPr>
          <a:lstStyle/>
          <a:p>
            <a:r>
              <a:rPr lang="en-US" dirty="0">
                <a:latin typeface="+mj-lt"/>
                <a:cs typeface="Times New Roman" panose="02020603050405020304" pitchFamily="18" charset="0"/>
              </a:rPr>
              <a:t>The PRIMARY KEY constraint uniquely identifies each record in a table.</a:t>
            </a:r>
          </a:p>
          <a:p>
            <a:r>
              <a:rPr lang="en-US" dirty="0">
                <a:latin typeface="+mj-lt"/>
                <a:cs typeface="Times New Roman" panose="02020603050405020304" pitchFamily="18" charset="0"/>
              </a:rPr>
              <a:t>Primary keys must contain UNIQUE values, and cannot contain NULL values.</a:t>
            </a:r>
          </a:p>
          <a:p>
            <a:r>
              <a:rPr lang="en-US" dirty="0">
                <a:latin typeface="+mj-lt"/>
                <a:cs typeface="Times New Roman" panose="02020603050405020304" pitchFamily="18" charset="0"/>
              </a:rPr>
              <a:t>A table can have only ONE primary </a:t>
            </a:r>
            <a:r>
              <a:rPr lang="en-US" dirty="0" smtClean="0">
                <a:latin typeface="+mj-lt"/>
                <a:cs typeface="Times New Roman" panose="02020603050405020304" pitchFamily="18" charset="0"/>
              </a:rPr>
              <a:t>key</a:t>
            </a:r>
          </a:p>
          <a:p>
            <a:endParaRPr lang="en-US" dirty="0">
              <a:latin typeface="+mj-lt"/>
              <a:cs typeface="Times New Roman" panose="02020603050405020304" pitchFamily="18" charset="0"/>
            </a:endParaRPr>
          </a:p>
          <a:p>
            <a:pPr marL="0" indent="0">
              <a:buNone/>
            </a:pPr>
            <a:r>
              <a:rPr lang="en-US" dirty="0">
                <a:effectLst>
                  <a:outerShdw blurRad="38100" dist="38100" dir="2700000" algn="tl">
                    <a:srgbClr val="000000">
                      <a:alpha val="43137"/>
                    </a:srgbClr>
                  </a:outerShdw>
                </a:effectLst>
                <a:latin typeface="+mj-lt"/>
                <a:cs typeface="Times New Roman" panose="02020603050405020304" pitchFamily="18" charset="0"/>
              </a:rPr>
              <a:t>SYNTAX-</a:t>
            </a:r>
            <a:r>
              <a:rPr lang="en-US" b="1" dirty="0">
                <a:effectLst>
                  <a:outerShdw blurRad="38100" dist="38100" dir="2700000" algn="tl">
                    <a:srgbClr val="000000">
                      <a:alpha val="43137"/>
                    </a:srgbClr>
                  </a:outerShdw>
                </a:effectLst>
                <a:latin typeface="+mj-lt"/>
                <a:cs typeface="Times New Roman" panose="02020603050405020304" pitchFamily="18" charset="0"/>
              </a:rPr>
              <a:t> </a:t>
            </a:r>
          </a:p>
          <a:p>
            <a:pPr marL="0"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COLNAME DATATYPE CONSTRAINT CONSTRAINT_NAME PRIMARY KEY</a:t>
            </a:r>
          </a:p>
          <a:p>
            <a:pPr marL="0" indent="0">
              <a:buNone/>
            </a:pPr>
            <a:endParaRPr lang="en-US" b="1" dirty="0">
              <a:effectLst>
                <a:outerShdw blurRad="38100" dist="38100" dir="2700000" algn="tl">
                  <a:srgbClr val="000000">
                    <a:alpha val="43137"/>
                  </a:srgbClr>
                </a:outerShdw>
              </a:effectLst>
              <a:latin typeface="+mj-lt"/>
              <a:cs typeface="Times New Roman" panose="02020603050405020304" pitchFamily="18" charset="0"/>
            </a:endParaRPr>
          </a:p>
          <a:p>
            <a:pPr marL="0" indent="0">
              <a:buNone/>
            </a:pPr>
            <a:r>
              <a:rPr lang="en-US" dirty="0" smtClean="0">
                <a:effectLst>
                  <a:outerShdw blurRad="38100" dist="38100" dir="2700000" algn="tl">
                    <a:srgbClr val="000000">
                      <a:alpha val="43137"/>
                    </a:srgbClr>
                  </a:outerShdw>
                </a:effectLst>
                <a:latin typeface="+mj-lt"/>
                <a:cs typeface="Times New Roman" panose="02020603050405020304" pitchFamily="18" charset="0"/>
              </a:rPr>
              <a:t>EXAMPLE </a:t>
            </a:r>
            <a:r>
              <a:rPr lang="en-US" dirty="0">
                <a:effectLst>
                  <a:outerShdw blurRad="38100" dist="38100" dir="2700000" algn="tl">
                    <a:srgbClr val="000000">
                      <a:alpha val="43137"/>
                    </a:srgbClr>
                  </a:outerShdw>
                </a:effectLst>
                <a:latin typeface="+mj-lt"/>
                <a:cs typeface="Times New Roman" panose="02020603050405020304" pitchFamily="18" charset="0"/>
              </a:rPr>
              <a:t>–</a:t>
            </a:r>
          </a:p>
          <a:p>
            <a:pPr marL="0"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ROLLNO INT CONSTRAINT PK_ROLLNO PRIMARY KEY</a:t>
            </a:r>
          </a:p>
          <a:p>
            <a:pPr marL="0"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Or</a:t>
            </a:r>
          </a:p>
          <a:p>
            <a:pPr marL="0"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ROLLNO INT IDENTITY(1,1) CONSTRAINT PK_ROLLNO PRIMARY KEY</a:t>
            </a:r>
          </a:p>
          <a:p>
            <a:endParaRPr lang="en-US" sz="1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IN" sz="1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US" sz="1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193483" y="5746173"/>
            <a:ext cx="1908824" cy="108065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33514" y="476992"/>
            <a:ext cx="10972800" cy="773637"/>
          </a:xfrm>
        </p:spPr>
        <p:txBody>
          <a:bodyPr/>
          <a:lstStyle/>
          <a:p>
            <a:r>
              <a:rPr lang="en-US" dirty="0">
                <a:effectLst>
                  <a:outerShdw blurRad="38100" dist="38100" dir="2700000" algn="tl">
                    <a:srgbClr val="000000">
                      <a:alpha val="43137"/>
                    </a:srgbClr>
                  </a:outerShdw>
                </a:effectLst>
                <a:cs typeface="Times New Roman" panose="02020603050405020304" pitchFamily="18" charset="0"/>
              </a:rPr>
              <a:t>FOREIGN KEY</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676894" y="2612571"/>
            <a:ext cx="10751632" cy="4445477"/>
          </a:xfrm>
        </p:spPr>
        <p:txBody>
          <a:bodyPr>
            <a:normAutofit/>
          </a:bodyPr>
          <a:lstStyle/>
          <a:p>
            <a:r>
              <a:rPr lang="en-US" dirty="0">
                <a:solidFill>
                  <a:schemeClr val="tx1"/>
                </a:solidFill>
                <a:latin typeface="+mj-lt"/>
                <a:cs typeface="Times New Roman" panose="02020603050405020304" pitchFamily="18" charset="0"/>
              </a:rPr>
              <a:t>Is used to create relationship between two tables. </a:t>
            </a:r>
          </a:p>
          <a:p>
            <a:r>
              <a:rPr lang="en-US" dirty="0">
                <a:latin typeface="+mj-lt"/>
                <a:cs typeface="Times New Roman" panose="02020603050405020304" pitchFamily="18" charset="0"/>
              </a:rPr>
              <a:t>SQL server is a relational database management system.</a:t>
            </a:r>
            <a:endParaRPr lang="en-IN" dirty="0">
              <a:latin typeface="+mj-lt"/>
              <a:cs typeface="Times New Roman" panose="02020603050405020304" pitchFamily="18" charset="0"/>
            </a:endParaRPr>
          </a:p>
          <a:p>
            <a:r>
              <a:rPr lang="en-US" dirty="0">
                <a:latin typeface="+mj-lt"/>
                <a:cs typeface="Times New Roman" panose="02020603050405020304" pitchFamily="18" charset="0"/>
              </a:rPr>
              <a:t>That relation is done by putting a common column between two tables and create parent and child table relationship</a:t>
            </a:r>
          </a:p>
          <a:p>
            <a:endParaRPr lang="en-US" dirty="0">
              <a:latin typeface="+mj-lt"/>
              <a:cs typeface="Times New Roman" panose="02020603050405020304" pitchFamily="18" charset="0"/>
            </a:endParaRPr>
          </a:p>
          <a:p>
            <a:pPr marL="109725" indent="0">
              <a:buNone/>
            </a:pPr>
            <a:r>
              <a:rPr lang="en-US" dirty="0" smtClean="0">
                <a:effectLst>
                  <a:outerShdw blurRad="38100" dist="38100" dir="2700000" algn="tl">
                    <a:srgbClr val="000000">
                      <a:alpha val="43137"/>
                    </a:srgbClr>
                  </a:outerShdw>
                </a:effectLst>
                <a:latin typeface="+mj-lt"/>
                <a:cs typeface="Times New Roman" panose="02020603050405020304" pitchFamily="18" charset="0"/>
              </a:rPr>
              <a:t>Syntax: </a:t>
            </a:r>
            <a:endParaRPr lang="en-US"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COLNAME DATATYPE CONSTRAINT CONSTRAINT_NAME FOREIGN KEY REFERENCES PARENT_TABLE (COLNAME)</a:t>
            </a:r>
          </a:p>
          <a:p>
            <a:pPr marL="109725" indent="0">
              <a:buNone/>
            </a:pPr>
            <a:endParaRPr lang="en-US" b="1"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r>
              <a:rPr lang="en-US" dirty="0" smtClean="0">
                <a:effectLst>
                  <a:outerShdw blurRad="38100" dist="38100" dir="2700000" algn="tl">
                    <a:srgbClr val="000000">
                      <a:alpha val="43137"/>
                    </a:srgbClr>
                  </a:outerShdw>
                </a:effectLst>
                <a:latin typeface="+mj-lt"/>
                <a:cs typeface="Times New Roman" panose="02020603050405020304" pitchFamily="18" charset="0"/>
              </a:rPr>
              <a:t>Example:</a:t>
            </a:r>
            <a:endParaRPr lang="en-US"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r>
              <a:rPr lang="en-US" b="1" dirty="0">
                <a:effectLst>
                  <a:outerShdw blurRad="38100" dist="38100" dir="2700000" algn="tl">
                    <a:srgbClr val="000000">
                      <a:alpha val="43137"/>
                    </a:srgbClr>
                  </a:outerShdw>
                </a:effectLst>
                <a:latin typeface="+mj-lt"/>
                <a:cs typeface="Times New Roman" panose="02020603050405020304" pitchFamily="18" charset="0"/>
              </a:rPr>
              <a:t>ROLLNO INT CONSTRAINT FK_ROLLNO FOREIGN KEY REFERENCES STUDENT(ROLLNO</a:t>
            </a:r>
            <a:r>
              <a:rPr lang="en-US" b="1" dirty="0" smtClean="0">
                <a:effectLst>
                  <a:outerShdw blurRad="38100" dist="38100" dir="2700000" algn="tl">
                    <a:srgbClr val="000000">
                      <a:alpha val="43137"/>
                    </a:srgbClr>
                  </a:outerShdw>
                </a:effectLst>
                <a:latin typeface="+mj-lt"/>
                <a:cs typeface="Times New Roman" panose="02020603050405020304" pitchFamily="18" charset="0"/>
              </a:rPr>
              <a:t>) </a:t>
            </a:r>
            <a:endParaRPr lang="en-US" b="1"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580915" y="5450774"/>
            <a:ext cx="1521392" cy="1376056"/>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87292" y="379502"/>
            <a:ext cx="10571998" cy="970450"/>
          </a:xfrm>
        </p:spPr>
        <p:txBody>
          <a:bodyPr/>
          <a:lstStyle/>
          <a:p>
            <a:r>
              <a:rPr lang="en-US" dirty="0">
                <a:effectLst>
                  <a:outerShdw blurRad="38100" dist="38100" dir="2700000" algn="tl">
                    <a:srgbClr val="000000">
                      <a:alpha val="43137"/>
                    </a:srgbClr>
                  </a:outerShdw>
                </a:effectLst>
                <a:cs typeface="Times New Roman" panose="02020603050405020304" pitchFamily="18" charset="0"/>
              </a:rPr>
              <a:t>Relation between two tables</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587292" y="1528082"/>
            <a:ext cx="10755399" cy="4208873"/>
          </a:xfrm>
        </p:spPr>
        <p:txBody>
          <a:bodyPr/>
          <a:lstStyle/>
          <a:p>
            <a:pPr marL="109725" indent="0">
              <a:buNone/>
            </a:pPr>
            <a:r>
              <a:rPr lang="en-US" sz="2000" dirty="0" smtClean="0">
                <a:latin typeface="+mj-lt"/>
                <a:cs typeface="Times New Roman" panose="02020603050405020304" pitchFamily="18" charset="0"/>
              </a:rPr>
              <a:t>Conditions-</a:t>
            </a:r>
          </a:p>
          <a:p>
            <a:r>
              <a:rPr lang="en-US" sz="2000" dirty="0" smtClean="0">
                <a:latin typeface="+mj-lt"/>
                <a:cs typeface="Times New Roman" panose="02020603050405020304" pitchFamily="18" charset="0"/>
              </a:rPr>
              <a:t>Parent table should contains </a:t>
            </a:r>
            <a:r>
              <a:rPr lang="en-US" sz="2000" b="1" dirty="0" smtClean="0">
                <a:latin typeface="+mj-lt"/>
                <a:cs typeface="Times New Roman" panose="02020603050405020304" pitchFamily="18" charset="0"/>
              </a:rPr>
              <a:t>PRIMARY KEY </a:t>
            </a:r>
            <a:r>
              <a:rPr lang="en-US" sz="2000" dirty="0" smtClean="0">
                <a:latin typeface="+mj-lt"/>
                <a:cs typeface="Times New Roman" panose="02020603050405020304" pitchFamily="18" charset="0"/>
              </a:rPr>
              <a:t>and an other table contains </a:t>
            </a:r>
            <a:r>
              <a:rPr lang="en-US" sz="2000" b="1" dirty="0" smtClean="0">
                <a:latin typeface="+mj-lt"/>
                <a:cs typeface="Times New Roman" panose="02020603050405020304" pitchFamily="18" charset="0"/>
              </a:rPr>
              <a:t>FOREIGN KEY</a:t>
            </a:r>
          </a:p>
          <a:p>
            <a:r>
              <a:rPr lang="en-US" sz="2000" dirty="0" smtClean="0">
                <a:latin typeface="+mj-lt"/>
                <a:cs typeface="Times New Roman" panose="02020603050405020304" pitchFamily="18" charset="0"/>
              </a:rPr>
              <a:t>One common column should be present in both tables</a:t>
            </a:r>
          </a:p>
          <a:p>
            <a:r>
              <a:rPr lang="en-US" sz="2000" dirty="0" smtClean="0">
                <a:latin typeface="+mj-lt"/>
                <a:cs typeface="Times New Roman" panose="02020603050405020304" pitchFamily="18" charset="0"/>
              </a:rPr>
              <a:t>Datatype should be the same of that common column</a:t>
            </a:r>
          </a:p>
          <a:p>
            <a:endParaRPr lang="en-IN" sz="2000" dirty="0">
              <a:latin typeface="+mj-lt"/>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rcRect/>
          <a:stretch>
            <a:fillRect/>
          </a:stretch>
        </p:blipFill>
        <p:spPr>
          <a:xfrm>
            <a:off x="3353369" y="4453092"/>
            <a:ext cx="4840605" cy="2211466"/>
          </a:xfrm>
          <a:prstGeom prst="rect">
            <a:avLst/>
          </a:prstGeom>
        </p:spPr>
      </p:pic>
      <p:pic>
        <p:nvPicPr>
          <p:cNvPr id="6"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38864"/>
            <a:ext cx="10571998" cy="970450"/>
          </a:xfrm>
        </p:spPr>
        <p:txBody>
          <a:bodyPr/>
          <a:lstStyle/>
          <a:p>
            <a:r>
              <a:rPr lang="en-US" dirty="0">
                <a:effectLst>
                  <a:outerShdw blurRad="38100" dist="38100" dir="2700000" algn="tl">
                    <a:srgbClr val="000000">
                      <a:alpha val="43137"/>
                    </a:srgbClr>
                  </a:outerShdw>
                </a:effectLst>
                <a:cs typeface="Times New Roman" panose="02020603050405020304" pitchFamily="18" charset="0"/>
              </a:rPr>
              <a:t>DEFAULT</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3" name="Content Placeholder 2"/>
          <p:cNvSpPr>
            <a:spLocks noGrp="1" noEditPoints="1"/>
          </p:cNvSpPr>
          <p:nvPr>
            <p:ph idx="1"/>
          </p:nvPr>
        </p:nvSpPr>
        <p:spPr>
          <a:xfrm>
            <a:off x="673059" y="2496946"/>
            <a:ext cx="10716069" cy="3864744"/>
          </a:xfrm>
        </p:spPr>
        <p:txBody>
          <a:bodyPr>
            <a:normAutofit/>
          </a:bodyPr>
          <a:lstStyle/>
          <a:p>
            <a:r>
              <a:rPr lang="en-US" sz="2000" dirty="0">
                <a:latin typeface="+mj-lt"/>
                <a:cs typeface="Times New Roman" panose="02020603050405020304" pitchFamily="18" charset="0"/>
              </a:rPr>
              <a:t>The DEFAULT constraint is used to provide a default value for a column.</a:t>
            </a:r>
          </a:p>
          <a:p>
            <a:r>
              <a:rPr lang="en-US" sz="2000" dirty="0">
                <a:latin typeface="+mj-lt"/>
                <a:cs typeface="Times New Roman" panose="02020603050405020304" pitchFamily="18" charset="0"/>
              </a:rPr>
              <a:t>The default value will be added to all new records IF no other value is specified</a:t>
            </a:r>
          </a:p>
          <a:p>
            <a:endParaRPr lang="en-US" sz="2000" dirty="0">
              <a:latin typeface="+mj-lt"/>
              <a:cs typeface="Times New Roman" panose="02020603050405020304" pitchFamily="18" charset="0"/>
            </a:endParaRPr>
          </a:p>
          <a:p>
            <a:pPr marL="109725" indent="0">
              <a:buNone/>
            </a:pPr>
            <a:r>
              <a:rPr lang="en-US" sz="2000" dirty="0" smtClean="0">
                <a:effectLst>
                  <a:outerShdw blurRad="38100" dist="38100" dir="2700000" algn="tl">
                    <a:srgbClr val="000000">
                      <a:alpha val="43137"/>
                    </a:srgbClr>
                  </a:outerShdw>
                </a:effectLst>
                <a:latin typeface="+mj-lt"/>
                <a:cs typeface="Times New Roman" panose="02020603050405020304" pitchFamily="18" charset="0"/>
              </a:rPr>
              <a:t>Syntax:</a:t>
            </a:r>
            <a:r>
              <a:rPr lang="en-US" sz="2000" dirty="0" smtClean="0">
                <a:latin typeface="+mj-lt"/>
                <a:cs typeface="Times New Roman" panose="02020603050405020304" pitchFamily="18" charset="0"/>
              </a:rPr>
              <a:t> </a:t>
            </a:r>
            <a:endParaRPr lang="en-US" sz="2000" dirty="0">
              <a:latin typeface="+mj-lt"/>
              <a:cs typeface="Times New Roman" panose="02020603050405020304" pitchFamily="18" charset="0"/>
            </a:endParaRPr>
          </a:p>
          <a:p>
            <a:pPr marL="109725" indent="0">
              <a:buNone/>
            </a:pPr>
            <a:r>
              <a:rPr lang="en-US" sz="2000" b="1" dirty="0">
                <a:effectLst>
                  <a:outerShdw blurRad="38100" dist="38100" dir="2700000" algn="tl">
                    <a:srgbClr val="000000">
                      <a:alpha val="43137"/>
                    </a:srgbClr>
                  </a:outerShdw>
                </a:effectLst>
                <a:latin typeface="+mj-lt"/>
                <a:cs typeface="Times New Roman" panose="02020603050405020304" pitchFamily="18" charset="0"/>
              </a:rPr>
              <a:t>COLNAME DATATYPE CONSTRAINT CONSTRAINT_NAME DEFAULT (VALUE) </a:t>
            </a:r>
          </a:p>
          <a:p>
            <a:pPr marL="109725" indent="0">
              <a:buNone/>
            </a:pPr>
            <a:endParaRPr lang="en-US" sz="2000" b="1"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r>
              <a:rPr lang="en-IN" sz="2000" dirty="0" smtClean="0">
                <a:effectLst>
                  <a:outerShdw blurRad="38100" dist="38100" dir="2700000" algn="tl">
                    <a:srgbClr val="000000">
                      <a:alpha val="43137"/>
                    </a:srgbClr>
                  </a:outerShdw>
                </a:effectLst>
                <a:latin typeface="+mj-lt"/>
                <a:cs typeface="Times New Roman" panose="02020603050405020304" pitchFamily="18" charset="0"/>
              </a:rPr>
              <a:t>Example:</a:t>
            </a:r>
            <a:endParaRPr lang="en-IN" sz="2000" dirty="0">
              <a:effectLst>
                <a:outerShdw blurRad="38100" dist="38100" dir="2700000" algn="tl">
                  <a:srgbClr val="000000">
                    <a:alpha val="43137"/>
                  </a:srgbClr>
                </a:outerShdw>
              </a:effectLst>
              <a:latin typeface="+mj-lt"/>
              <a:cs typeface="Times New Roman" panose="02020603050405020304" pitchFamily="18" charset="0"/>
            </a:endParaRPr>
          </a:p>
          <a:p>
            <a:pPr marL="109725" indent="0">
              <a:buNone/>
            </a:pPr>
            <a:r>
              <a:rPr lang="en-IN" sz="2000" b="1" dirty="0">
                <a:effectLst>
                  <a:outerShdw blurRad="38100" dist="38100" dir="2700000" algn="tl">
                    <a:srgbClr val="000000">
                      <a:alpha val="43137"/>
                    </a:srgbClr>
                  </a:outerShdw>
                </a:effectLst>
                <a:latin typeface="+mj-lt"/>
                <a:cs typeface="Times New Roman" panose="02020603050405020304" pitchFamily="18" charset="0"/>
              </a:rPr>
              <a:t>SALARY FLOAT CONSTRAINT DF_SALARY DEFAULT( 10000)</a:t>
            </a:r>
          </a:p>
          <a:p>
            <a:pPr marL="109725" indent="0">
              <a:buNone/>
            </a:pPr>
            <a:endParaRPr lang="en-IN" dirty="0">
              <a:latin typeface="+mj-lt"/>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AB0A0AD-AA80-E865-2BCD-E2213D92159D}"/>
              </a:ext>
            </a:extLst>
          </p:cNvPr>
          <p:cNvSpPr txBox="1"/>
          <p:nvPr/>
        </p:nvSpPr>
        <p:spPr>
          <a:xfrm>
            <a:off x="3730450" y="2840628"/>
            <a:ext cx="7777316" cy="1200329"/>
          </a:xfrm>
          <a:prstGeom prst="rect">
            <a:avLst/>
          </a:prstGeom>
          <a:noFill/>
        </p:spPr>
        <p:txBody>
          <a:bodyPr wrap="square" rtlCol="0">
            <a:spAutoFit/>
          </a:bodyPr>
          <a:lstStyle/>
          <a:p>
            <a:r>
              <a:rPr lang="en-IN" sz="7200" dirty="0">
                <a:solidFill>
                  <a:schemeClr val="tx1">
                    <a:lumMod val="95000"/>
                    <a:lumOff val="5000"/>
                  </a:schemeClr>
                </a:solidFill>
                <a:latin typeface="+mj-lt"/>
                <a:ea typeface="Cascadia Code" panose="020B0609020000020004" pitchFamily="49" charset="0"/>
                <a:cs typeface="Cascadia Code" panose="020B0609020000020004" pitchFamily="49" charset="0"/>
              </a:rPr>
              <a:t>CLAUSES</a:t>
            </a:r>
          </a:p>
        </p:txBody>
      </p:sp>
    </p:spTree>
    <p:extLst>
      <p:ext uri="{BB962C8B-B14F-4D97-AF65-F5344CB8AC3E}">
        <p14:creationId xmlns:p14="http://schemas.microsoft.com/office/powerpoint/2010/main" val="3047754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43844" y="387811"/>
            <a:ext cx="10571998" cy="970450"/>
          </a:xfrm>
        </p:spPr>
        <p:txBody>
          <a:bodyPr>
            <a:normAutofit/>
          </a:bodyPr>
          <a:lstStyle/>
          <a:p>
            <a:r>
              <a:rPr lang="en-US" sz="4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dirty="0">
                <a:effectLst>
                  <a:outerShdw blurRad="38100" dist="38100" dir="2700000" algn="tl">
                    <a:srgbClr val="000000">
                      <a:alpha val="43137"/>
                    </a:srgbClr>
                  </a:outerShdw>
                </a:effectLst>
                <a:cs typeface="Times New Roman" panose="02020603050405020304" pitchFamily="18" charset="0"/>
              </a:rPr>
              <a:t>Clauses In Sql Server</a:t>
            </a:r>
            <a:endParaRPr lang="en-IN" dirty="0">
              <a:effectLst>
                <a:outerShdw blurRad="38100" dist="38100" dir="2700000" algn="tl">
                  <a:srgbClr val="000000">
                    <a:alpha val="43137"/>
                  </a:srgbClr>
                </a:outerShdw>
              </a:effectLst>
              <a:cs typeface="Times New Roman" panose="02020603050405020304" pitchFamily="18" charset="0"/>
            </a:endParaRPr>
          </a:p>
        </p:txBody>
      </p:sp>
      <p:sp>
        <p:nvSpPr>
          <p:cNvPr id="7" name="Content Placeholder 6"/>
          <p:cNvSpPr>
            <a:spLocks noGrp="1" noEditPoints="1"/>
          </p:cNvSpPr>
          <p:nvPr>
            <p:ph idx="1"/>
          </p:nvPr>
        </p:nvSpPr>
        <p:spPr>
          <a:xfrm>
            <a:off x="629264" y="2371081"/>
            <a:ext cx="11562736" cy="4455749"/>
          </a:xfrm>
        </p:spPr>
        <p:txBody>
          <a:bodyPr>
            <a:noAutofit/>
          </a:bodyPr>
          <a:lstStyle/>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SELECT</a:t>
            </a:r>
            <a:r>
              <a:rPr lang="en-US" sz="2000" dirty="0">
                <a:effectLst>
                  <a:outerShdw blurRad="38100" dist="38100" dir="2700000" algn="tl">
                    <a:srgbClr val="000000">
                      <a:alpha val="43137"/>
                    </a:srgbClr>
                  </a:outerShdw>
                </a:effectLst>
                <a:latin typeface="+mj-lt"/>
                <a:cs typeface="Times New Roman" panose="02020603050405020304" pitchFamily="18" charset="0"/>
              </a:rPr>
              <a:t>                 </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a:t>
            </a:r>
            <a:r>
              <a:rPr lang="en-US" sz="2000" dirty="0">
                <a:effectLst>
                  <a:outerShdw blurRad="38100" dist="38100" dir="2700000" algn="tl">
                    <a:srgbClr val="000000">
                      <a:alpha val="43137"/>
                    </a:srgbClr>
                  </a:outerShdw>
                </a:effectLst>
                <a:latin typeface="+mj-lt"/>
                <a:cs typeface="Times New Roman" panose="02020603050405020304" pitchFamily="18" charset="0"/>
              </a:rPr>
              <a:t>we can use to read the table or database)</a:t>
            </a:r>
          </a:p>
          <a:p>
            <a:pPr>
              <a:buFont typeface="+mj-lt"/>
              <a:buAutoNum type="arabicPeriod"/>
            </a:pPr>
            <a:r>
              <a:rPr lang="en-US" sz="2000" b="1" dirty="0" smtClean="0">
                <a:effectLst>
                  <a:outerShdw blurRad="38100" dist="38100" dir="2700000" algn="tl">
                    <a:srgbClr val="000000">
                      <a:alpha val="43137"/>
                    </a:srgbClr>
                  </a:outerShdw>
                </a:effectLst>
                <a:latin typeface="+mj-lt"/>
                <a:cs typeface="Times New Roman" panose="02020603050405020304" pitchFamily="18" charset="0"/>
              </a:rPr>
              <a:t>WHERE</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                 (we can use operators in where clause)</a:t>
            </a:r>
          </a:p>
          <a:p>
            <a:pPr>
              <a:buFont typeface="+mj-lt"/>
              <a:buAutoNum type="arabicPeriod"/>
            </a:pPr>
            <a:r>
              <a:rPr lang="en-US" sz="2000" b="1" dirty="0" smtClean="0">
                <a:effectLst>
                  <a:outerShdw blurRad="38100" dist="38100" dir="2700000" algn="tl">
                    <a:srgbClr val="000000">
                      <a:alpha val="43137"/>
                    </a:srgbClr>
                  </a:outerShdw>
                </a:effectLst>
                <a:latin typeface="+mj-lt"/>
                <a:cs typeface="Times New Roman" panose="02020603050405020304" pitchFamily="18" charset="0"/>
              </a:rPr>
              <a:t>ORDER</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 </a:t>
            </a:r>
            <a:r>
              <a:rPr lang="en-US" sz="2000" dirty="0">
                <a:effectLst>
                  <a:outerShdw blurRad="38100" dist="38100" dir="2700000" algn="tl">
                    <a:srgbClr val="000000">
                      <a:alpha val="43137"/>
                    </a:srgbClr>
                  </a:outerShdw>
                </a:effectLst>
                <a:latin typeface="+mj-lt"/>
                <a:cs typeface="Times New Roman" panose="02020603050405020304" pitchFamily="18" charset="0"/>
              </a:rPr>
              <a:t>BY          </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  </a:t>
            </a:r>
            <a:r>
              <a:rPr lang="en-US" sz="2000" dirty="0">
                <a:effectLst>
                  <a:outerShdw blurRad="38100" dist="38100" dir="2700000" algn="tl">
                    <a:srgbClr val="000000">
                      <a:alpha val="43137"/>
                    </a:srgbClr>
                  </a:outerShdw>
                </a:effectLst>
                <a:latin typeface="+mj-lt"/>
                <a:cs typeface="Times New Roman" panose="02020603050405020304" pitchFamily="18" charset="0"/>
              </a:rPr>
              <a:t>(we can use for sorting data asc and desc manner)</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DISTINCT</a:t>
            </a:r>
            <a:r>
              <a:rPr lang="en-US" sz="2000" dirty="0">
                <a:effectLst>
                  <a:outerShdw blurRad="38100" dist="38100" dir="2700000" algn="tl">
                    <a:srgbClr val="000000">
                      <a:alpha val="43137"/>
                    </a:srgbClr>
                  </a:outerShdw>
                </a:effectLst>
                <a:latin typeface="+mj-lt"/>
                <a:cs typeface="Times New Roman" panose="02020603050405020304" pitchFamily="18" charset="0"/>
              </a:rPr>
              <a:t>              (we can use for eliminates all duplicate records for the result set)</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TOP</a:t>
            </a:r>
            <a:r>
              <a:rPr lang="en-US" sz="2000" dirty="0">
                <a:effectLst>
                  <a:outerShdw blurRad="38100" dist="38100" dir="2700000" algn="tl">
                    <a:srgbClr val="000000">
                      <a:alpha val="43137"/>
                    </a:srgbClr>
                  </a:outerShdw>
                </a:effectLst>
                <a:latin typeface="+mj-lt"/>
                <a:cs typeface="Times New Roman" panose="02020603050405020304" pitchFamily="18" charset="0"/>
              </a:rPr>
              <a:t>                      </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 (</a:t>
            </a:r>
            <a:r>
              <a:rPr lang="en-US" sz="2000" dirty="0">
                <a:effectLst>
                  <a:outerShdw blurRad="38100" dist="38100" dir="2700000" algn="tl">
                    <a:srgbClr val="000000">
                      <a:alpha val="43137"/>
                    </a:srgbClr>
                  </a:outerShdw>
                </a:effectLst>
                <a:latin typeface="+mj-lt"/>
                <a:cs typeface="Times New Roman" panose="02020603050405020304" pitchFamily="18" charset="0"/>
              </a:rPr>
              <a:t>we can use for  only selects the first n records)</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GROUP</a:t>
            </a:r>
            <a:r>
              <a:rPr lang="en-US" sz="2000" dirty="0">
                <a:effectLst>
                  <a:outerShdw blurRad="38100" dist="38100" dir="2700000" algn="tl">
                    <a:srgbClr val="000000">
                      <a:alpha val="43137"/>
                    </a:srgbClr>
                  </a:outerShdw>
                </a:effectLst>
                <a:latin typeface="+mj-lt"/>
                <a:cs typeface="Times New Roman" panose="02020603050405020304" pitchFamily="18" charset="0"/>
              </a:rPr>
              <a:t> BY            (we can use for grouping data )</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HAVING</a:t>
            </a:r>
            <a:r>
              <a:rPr lang="en-US" sz="2000" dirty="0">
                <a:effectLst>
                  <a:outerShdw blurRad="38100" dist="38100" dir="2700000" algn="tl">
                    <a:srgbClr val="000000">
                      <a:alpha val="43137"/>
                    </a:srgbClr>
                  </a:outerShdw>
                </a:effectLst>
                <a:latin typeface="+mj-lt"/>
                <a:cs typeface="Times New Roman" panose="02020603050405020304" pitchFamily="18" charset="0"/>
              </a:rPr>
              <a:t>               </a:t>
            </a:r>
            <a:r>
              <a:rPr lang="en-US" sz="2000" dirty="0" smtClean="0">
                <a:effectLst>
                  <a:outerShdw blurRad="38100" dist="38100" dir="2700000" algn="tl">
                    <a:srgbClr val="000000">
                      <a:alpha val="43137"/>
                    </a:srgbClr>
                  </a:outerShdw>
                </a:effectLst>
                <a:latin typeface="+mj-lt"/>
                <a:cs typeface="Times New Roman" panose="02020603050405020304" pitchFamily="18" charset="0"/>
              </a:rPr>
              <a:t> (we </a:t>
            </a:r>
            <a:r>
              <a:rPr lang="en-US" sz="2000" dirty="0">
                <a:effectLst>
                  <a:outerShdw blurRad="38100" dist="38100" dir="2700000" algn="tl">
                    <a:srgbClr val="000000">
                      <a:alpha val="43137"/>
                    </a:srgbClr>
                  </a:outerShdw>
                </a:effectLst>
                <a:latin typeface="+mj-lt"/>
                <a:cs typeface="Times New Roman" panose="02020603050405020304" pitchFamily="18" charset="0"/>
              </a:rPr>
              <a:t>can use for restricts the results of a group by )</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ROLLUP</a:t>
            </a:r>
            <a:r>
              <a:rPr lang="en-US" sz="2000" dirty="0">
                <a:effectLst>
                  <a:outerShdw blurRad="38100" dist="38100" dir="2700000" algn="tl">
                    <a:srgbClr val="000000">
                      <a:alpha val="43137"/>
                    </a:srgbClr>
                  </a:outerShdw>
                </a:effectLst>
                <a:latin typeface="+mj-lt"/>
                <a:cs typeface="Times New Roman" panose="02020603050405020304" pitchFamily="18" charset="0"/>
              </a:rPr>
              <a:t> </a:t>
            </a:r>
          </a:p>
          <a:p>
            <a:pPr>
              <a:buFont typeface="+mj-lt"/>
              <a:buAutoNum type="arabicPeriod"/>
            </a:pPr>
            <a:r>
              <a:rPr lang="en-US" sz="2000" b="1" dirty="0">
                <a:effectLst>
                  <a:outerShdw blurRad="38100" dist="38100" dir="2700000" algn="tl">
                    <a:srgbClr val="000000">
                      <a:alpha val="43137"/>
                    </a:srgbClr>
                  </a:outerShdw>
                </a:effectLst>
                <a:latin typeface="+mj-lt"/>
                <a:cs typeface="Times New Roman" panose="02020603050405020304" pitchFamily="18" charset="0"/>
              </a:rPr>
              <a:t>CUBE</a:t>
            </a:r>
          </a:p>
          <a:p>
            <a:pPr marL="0" indent="0">
              <a:buNone/>
            </a:pPr>
            <a:r>
              <a:rPr lang="en-US" sz="2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234790701"/>
              </p:ext>
            </p:extLst>
          </p:nvPr>
        </p:nvGraphicFramePr>
        <p:xfrm>
          <a:off x="1856508" y="704619"/>
          <a:ext cx="7926295" cy="5264961"/>
        </p:xfrm>
        <a:graphic>
          <a:graphicData uri="http://schemas.openxmlformats.org/drawingml/2006/table">
            <a:tbl>
              <a:tblPr firstRow="1" bandRow="1">
                <a:tableStyleId>{5C22544A-7EE6-4342-B048-85BDC9FD1C3A}</a:tableStyleId>
              </a:tblPr>
              <a:tblGrid>
                <a:gridCol w="2642104">
                  <a:extLst>
                    <a:ext uri="{9D8B030D-6E8A-4147-A177-3AD203B41FA5}">
                      <a16:colId xmlns:a16="http://schemas.microsoft.com/office/drawing/2014/main" val="20000"/>
                    </a:ext>
                  </a:extLst>
                </a:gridCol>
                <a:gridCol w="2642104">
                  <a:extLst>
                    <a:ext uri="{9D8B030D-6E8A-4147-A177-3AD203B41FA5}">
                      <a16:colId xmlns:a16="http://schemas.microsoft.com/office/drawing/2014/main" val="20001"/>
                    </a:ext>
                  </a:extLst>
                </a:gridCol>
                <a:gridCol w="2642087">
                  <a:extLst>
                    <a:ext uri="{9D8B030D-6E8A-4147-A177-3AD203B41FA5}">
                      <a16:colId xmlns:a16="http://schemas.microsoft.com/office/drawing/2014/main" val="20002"/>
                    </a:ext>
                  </a:extLst>
                </a:gridCol>
              </a:tblGrid>
              <a:tr h="461185">
                <a:tc>
                  <a:txBody>
                    <a:bodyPr/>
                    <a:lstStyle/>
                    <a:p>
                      <a:r>
                        <a:rPr lang="en-US" sz="1300" dirty="0"/>
                        <a:t>VERSION</a:t>
                      </a:r>
                    </a:p>
                  </a:txBody>
                  <a:tcPr/>
                </a:tc>
                <a:tc>
                  <a:txBody>
                    <a:bodyPr/>
                    <a:lstStyle/>
                    <a:p>
                      <a:r>
                        <a:rPr lang="en-US" sz="1300" dirty="0"/>
                        <a:t>RELEASE DATE</a:t>
                      </a:r>
                    </a:p>
                  </a:txBody>
                  <a:tcPr/>
                </a:tc>
                <a:tc>
                  <a:txBody>
                    <a:bodyPr/>
                    <a:lstStyle/>
                    <a:p>
                      <a:r>
                        <a:rPr lang="en-US" sz="1300" dirty="0"/>
                        <a:t>RELEASE NAME</a:t>
                      </a:r>
                    </a:p>
                  </a:txBody>
                  <a:tcPr/>
                </a:tc>
                <a:extLst>
                  <a:ext uri="{0D108BD9-81ED-4DB2-BD59-A6C34878D82A}">
                    <a16:rowId xmlns:a16="http://schemas.microsoft.com/office/drawing/2014/main" val="10000"/>
                  </a:ext>
                </a:extLst>
              </a:tr>
              <a:tr h="461185">
                <a:tc>
                  <a:txBody>
                    <a:bodyPr/>
                    <a:lstStyle/>
                    <a:p>
                      <a:r>
                        <a:rPr lang="en-US" sz="1300" dirty="0"/>
                        <a:t>9.0</a:t>
                      </a:r>
                    </a:p>
                  </a:txBody>
                  <a:tcPr/>
                </a:tc>
                <a:tc>
                  <a:txBody>
                    <a:bodyPr/>
                    <a:lstStyle/>
                    <a:p>
                      <a:r>
                        <a:rPr lang="en-US" sz="1300" dirty="0"/>
                        <a:t>14 January 2006</a:t>
                      </a:r>
                    </a:p>
                  </a:txBody>
                  <a:tcPr/>
                </a:tc>
                <a:tc>
                  <a:txBody>
                    <a:bodyPr/>
                    <a:lstStyle/>
                    <a:p>
                      <a:r>
                        <a:rPr lang="en-US" sz="1300" dirty="0"/>
                        <a:t>SQL Server 2005</a:t>
                      </a:r>
                    </a:p>
                  </a:txBody>
                  <a:tcPr/>
                </a:tc>
                <a:extLst>
                  <a:ext uri="{0D108BD9-81ED-4DB2-BD59-A6C34878D82A}">
                    <a16:rowId xmlns:a16="http://schemas.microsoft.com/office/drawing/2014/main" val="10003"/>
                  </a:ext>
                </a:extLst>
              </a:tr>
              <a:tr h="461185">
                <a:tc>
                  <a:txBody>
                    <a:bodyPr/>
                    <a:lstStyle/>
                    <a:p>
                      <a:r>
                        <a:rPr lang="en-US" sz="1300" dirty="0"/>
                        <a:t>10.0</a:t>
                      </a:r>
                    </a:p>
                  </a:txBody>
                  <a:tcPr/>
                </a:tc>
                <a:tc>
                  <a:txBody>
                    <a:bodyPr/>
                    <a:lstStyle/>
                    <a:p>
                      <a:r>
                        <a:rPr lang="en-US" sz="1300" dirty="0"/>
                        <a:t>6 November 2008	</a:t>
                      </a:r>
                    </a:p>
                  </a:txBody>
                  <a:tcPr/>
                </a:tc>
                <a:tc>
                  <a:txBody>
                    <a:bodyPr/>
                    <a:lstStyle/>
                    <a:p>
                      <a:r>
                        <a:rPr lang="en-US" sz="1300" dirty="0"/>
                        <a:t>SQL Server 2008</a:t>
                      </a:r>
                    </a:p>
                  </a:txBody>
                  <a:tcPr/>
                </a:tc>
                <a:extLst>
                  <a:ext uri="{0D108BD9-81ED-4DB2-BD59-A6C34878D82A}">
                    <a16:rowId xmlns:a16="http://schemas.microsoft.com/office/drawing/2014/main" val="10004"/>
                  </a:ext>
                </a:extLst>
              </a:tr>
              <a:tr h="653111">
                <a:tc>
                  <a:txBody>
                    <a:bodyPr/>
                    <a:lstStyle/>
                    <a:p>
                      <a:r>
                        <a:rPr lang="en-US" sz="1300" dirty="0"/>
                        <a:t>10.25</a:t>
                      </a:r>
                    </a:p>
                  </a:txBody>
                  <a:tcPr/>
                </a:tc>
                <a:tc>
                  <a:txBody>
                    <a:bodyPr/>
                    <a:lstStyle/>
                    <a:p>
                      <a:r>
                        <a:rPr lang="en-US" sz="1300" dirty="0"/>
                        <a:t>2010</a:t>
                      </a:r>
                    </a:p>
                  </a:txBody>
                  <a:tcPr/>
                </a:tc>
                <a:tc>
                  <a:txBody>
                    <a:bodyPr/>
                    <a:lstStyle/>
                    <a:p>
                      <a:r>
                        <a:rPr lang="en-US" sz="1300" dirty="0"/>
                        <a:t>Azure SQL database (initial release)</a:t>
                      </a:r>
                    </a:p>
                  </a:txBody>
                  <a:tcPr/>
                </a:tc>
                <a:extLst>
                  <a:ext uri="{0D108BD9-81ED-4DB2-BD59-A6C34878D82A}">
                    <a16:rowId xmlns:a16="http://schemas.microsoft.com/office/drawing/2014/main" val="10005"/>
                  </a:ext>
                </a:extLst>
              </a:tr>
              <a:tr h="461185">
                <a:tc>
                  <a:txBody>
                    <a:bodyPr/>
                    <a:lstStyle/>
                    <a:p>
                      <a:r>
                        <a:rPr lang="en-US" sz="1300" dirty="0"/>
                        <a:t>10.50</a:t>
                      </a:r>
                    </a:p>
                  </a:txBody>
                  <a:tcPr/>
                </a:tc>
                <a:tc>
                  <a:txBody>
                    <a:bodyPr/>
                    <a:lstStyle/>
                    <a:p>
                      <a:r>
                        <a:rPr lang="en-US" sz="1300" dirty="0"/>
                        <a:t>20 July 2010</a:t>
                      </a:r>
                    </a:p>
                  </a:txBody>
                  <a:tcPr/>
                </a:tc>
                <a:tc>
                  <a:txBody>
                    <a:bodyPr/>
                    <a:lstStyle/>
                    <a:p>
                      <a:r>
                        <a:rPr lang="en-US" sz="1300" dirty="0"/>
                        <a:t>SQL Server 2008 R2</a:t>
                      </a:r>
                    </a:p>
                  </a:txBody>
                  <a:tcPr/>
                </a:tc>
                <a:extLst>
                  <a:ext uri="{0D108BD9-81ED-4DB2-BD59-A6C34878D82A}">
                    <a16:rowId xmlns:a16="http://schemas.microsoft.com/office/drawing/2014/main" val="10006"/>
                  </a:ext>
                </a:extLst>
              </a:tr>
              <a:tr h="461185">
                <a:tc>
                  <a:txBody>
                    <a:bodyPr/>
                    <a:lstStyle/>
                    <a:p>
                      <a:r>
                        <a:rPr lang="en-US" sz="1300" dirty="0"/>
                        <a:t>11.0</a:t>
                      </a:r>
                    </a:p>
                  </a:txBody>
                  <a:tcPr/>
                </a:tc>
                <a:tc>
                  <a:txBody>
                    <a:bodyPr/>
                    <a:lstStyle/>
                    <a:p>
                      <a:r>
                        <a:rPr lang="en-US" sz="1300" dirty="0"/>
                        <a:t>20 May 2012</a:t>
                      </a:r>
                    </a:p>
                  </a:txBody>
                  <a:tcPr/>
                </a:tc>
                <a:tc>
                  <a:txBody>
                    <a:bodyPr/>
                    <a:lstStyle/>
                    <a:p>
                      <a:r>
                        <a:rPr lang="en-US" sz="1300" dirty="0"/>
                        <a:t>SQL Server 2012</a:t>
                      </a:r>
                    </a:p>
                  </a:txBody>
                  <a:tcPr/>
                </a:tc>
                <a:extLst>
                  <a:ext uri="{0D108BD9-81ED-4DB2-BD59-A6C34878D82A}">
                    <a16:rowId xmlns:a16="http://schemas.microsoft.com/office/drawing/2014/main" val="10007"/>
                  </a:ext>
                </a:extLst>
              </a:tr>
              <a:tr h="461185">
                <a:tc>
                  <a:txBody>
                    <a:bodyPr/>
                    <a:lstStyle/>
                    <a:p>
                      <a:r>
                        <a:rPr lang="en-US" sz="1300" dirty="0"/>
                        <a:t>12.0</a:t>
                      </a:r>
                    </a:p>
                  </a:txBody>
                  <a:tcPr/>
                </a:tc>
                <a:tc>
                  <a:txBody>
                    <a:bodyPr/>
                    <a:lstStyle/>
                    <a:p>
                      <a:r>
                        <a:rPr lang="en-US" sz="1300" dirty="0"/>
                        <a:t>2014</a:t>
                      </a:r>
                    </a:p>
                  </a:txBody>
                  <a:tcPr/>
                </a:tc>
                <a:tc>
                  <a:txBody>
                    <a:bodyPr/>
                    <a:lstStyle/>
                    <a:p>
                      <a:r>
                        <a:rPr lang="en-US" sz="1300" dirty="0"/>
                        <a:t>Azure SQL database</a:t>
                      </a:r>
                    </a:p>
                  </a:txBody>
                  <a:tcPr/>
                </a:tc>
                <a:extLst>
                  <a:ext uri="{0D108BD9-81ED-4DB2-BD59-A6C34878D82A}">
                    <a16:rowId xmlns:a16="http://schemas.microsoft.com/office/drawing/2014/main" val="10008"/>
                  </a:ext>
                </a:extLst>
              </a:tr>
              <a:tr h="461185">
                <a:tc>
                  <a:txBody>
                    <a:bodyPr/>
                    <a:lstStyle/>
                    <a:p>
                      <a:r>
                        <a:rPr lang="en-US" sz="1300" dirty="0"/>
                        <a:t>12.0</a:t>
                      </a:r>
                    </a:p>
                  </a:txBody>
                  <a:tcPr/>
                </a:tc>
                <a:tc>
                  <a:txBody>
                    <a:bodyPr/>
                    <a:lstStyle/>
                    <a:p>
                      <a:r>
                        <a:rPr lang="en-US" sz="1300" dirty="0"/>
                        <a:t>5 June 2014</a:t>
                      </a:r>
                    </a:p>
                  </a:txBody>
                  <a:tcPr/>
                </a:tc>
                <a:tc>
                  <a:txBody>
                    <a:bodyPr/>
                    <a:lstStyle/>
                    <a:p>
                      <a:r>
                        <a:rPr lang="en-US" sz="1300" dirty="0"/>
                        <a:t>SQL Server 2014</a:t>
                      </a:r>
                    </a:p>
                  </a:txBody>
                  <a:tcPr/>
                </a:tc>
                <a:extLst>
                  <a:ext uri="{0D108BD9-81ED-4DB2-BD59-A6C34878D82A}">
                    <a16:rowId xmlns:a16="http://schemas.microsoft.com/office/drawing/2014/main" val="10009"/>
                  </a:ext>
                </a:extLst>
              </a:tr>
              <a:tr h="461185">
                <a:tc>
                  <a:txBody>
                    <a:bodyPr/>
                    <a:lstStyle/>
                    <a:p>
                      <a:r>
                        <a:rPr lang="en-US" sz="1300" dirty="0"/>
                        <a:t>13.0</a:t>
                      </a:r>
                    </a:p>
                  </a:txBody>
                  <a:tcPr/>
                </a:tc>
                <a:tc>
                  <a:txBody>
                    <a:bodyPr/>
                    <a:lstStyle/>
                    <a:p>
                      <a:r>
                        <a:rPr lang="en-US" sz="1300" dirty="0"/>
                        <a:t>1 June 2016</a:t>
                      </a:r>
                    </a:p>
                  </a:txBody>
                  <a:tcPr/>
                </a:tc>
                <a:tc>
                  <a:txBody>
                    <a:bodyPr/>
                    <a:lstStyle/>
                    <a:p>
                      <a:r>
                        <a:rPr lang="en-US" sz="1300" dirty="0"/>
                        <a:t>SQL Server 2016</a:t>
                      </a:r>
                    </a:p>
                  </a:txBody>
                  <a:tcPr/>
                </a:tc>
                <a:extLst>
                  <a:ext uri="{0D108BD9-81ED-4DB2-BD59-A6C34878D82A}">
                    <a16:rowId xmlns:a16="http://schemas.microsoft.com/office/drawing/2014/main" val="554493868"/>
                  </a:ext>
                </a:extLst>
              </a:tr>
              <a:tr h="461185">
                <a:tc>
                  <a:txBody>
                    <a:bodyPr/>
                    <a:lstStyle/>
                    <a:p>
                      <a:r>
                        <a:rPr lang="en-US" sz="1300" dirty="0"/>
                        <a:t>14.0</a:t>
                      </a:r>
                    </a:p>
                  </a:txBody>
                  <a:tcPr/>
                </a:tc>
                <a:tc>
                  <a:txBody>
                    <a:bodyPr/>
                    <a:lstStyle/>
                    <a:p>
                      <a:r>
                        <a:rPr lang="en-US" sz="1300" dirty="0"/>
                        <a:t>29 September 2017</a:t>
                      </a:r>
                    </a:p>
                  </a:txBody>
                  <a:tcPr/>
                </a:tc>
                <a:tc>
                  <a:txBody>
                    <a:bodyPr/>
                    <a:lstStyle/>
                    <a:p>
                      <a:r>
                        <a:rPr lang="en-US" sz="1300" dirty="0"/>
                        <a:t>SQL Server 2017</a:t>
                      </a:r>
                    </a:p>
                  </a:txBody>
                  <a:tcPr/>
                </a:tc>
                <a:extLst>
                  <a:ext uri="{0D108BD9-81ED-4DB2-BD59-A6C34878D82A}">
                    <a16:rowId xmlns:a16="http://schemas.microsoft.com/office/drawing/2014/main" val="385770668"/>
                  </a:ext>
                </a:extLst>
              </a:tr>
              <a:tr h="461185">
                <a:tc>
                  <a:txBody>
                    <a:bodyPr/>
                    <a:lstStyle/>
                    <a:p>
                      <a:r>
                        <a:rPr lang="en-US" sz="1300" dirty="0"/>
                        <a:t>15.0</a:t>
                      </a:r>
                    </a:p>
                  </a:txBody>
                  <a:tcPr/>
                </a:tc>
                <a:tc>
                  <a:txBody>
                    <a:bodyPr/>
                    <a:lstStyle/>
                    <a:p>
                      <a:r>
                        <a:rPr lang="en-US" sz="1300" dirty="0"/>
                        <a:t>4 November 2019</a:t>
                      </a:r>
                    </a:p>
                  </a:txBody>
                  <a:tcPr/>
                </a:tc>
                <a:tc>
                  <a:txBody>
                    <a:bodyPr/>
                    <a:lstStyle/>
                    <a:p>
                      <a:r>
                        <a:rPr lang="en-US" sz="1300" dirty="0"/>
                        <a:t>SQL Server 2019</a:t>
                      </a:r>
                    </a:p>
                  </a:txBody>
                  <a:tcPr/>
                </a:tc>
                <a:extLst>
                  <a:ext uri="{0D108BD9-81ED-4DB2-BD59-A6C34878D82A}">
                    <a16:rowId xmlns:a16="http://schemas.microsoft.com/office/drawing/2014/main" val="2462855567"/>
                  </a:ext>
                </a:extLst>
              </a:tr>
            </a:tbl>
          </a:graphicData>
        </a:graphic>
      </p:graphicFrame>
      <p:pic>
        <p:nvPicPr>
          <p:cNvPr id="4" name="Content Placeholder 3">
            <a:extLst>
              <a:ext uri="{FF2B5EF4-FFF2-40B4-BE49-F238E27FC236}">
                <a16:creationId xmlns:a16="http://schemas.microsoft.com/office/drawing/2014/main" id="{5E048412-9BB1-A144-5E34-C0B41699E9EE}"/>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51666" y="294787"/>
            <a:ext cx="10571998" cy="970450"/>
          </a:xfrm>
          <a:prstGeom prst="rect">
            <a:avLst/>
          </a:prstGeom>
        </p:spPr>
        <p:txBody>
          <a:bodyPr/>
          <a:lstStyle/>
          <a:p>
            <a:r>
              <a:rPr lang="en-US" dirty="0" smtClean="0"/>
              <a:t>SELECT</a:t>
            </a:r>
            <a:endParaRPr lang="en-US" dirty="0"/>
          </a:p>
        </p:txBody>
      </p:sp>
      <p:sp>
        <p:nvSpPr>
          <p:cNvPr id="2" name="Content Placeholder 1"/>
          <p:cNvSpPr>
            <a:spLocks noGrp="1" noEditPoints="1"/>
          </p:cNvSpPr>
          <p:nvPr>
            <p:ph idx="1"/>
          </p:nvPr>
        </p:nvSpPr>
        <p:spPr>
          <a:xfrm>
            <a:off x="474713" y="2170343"/>
            <a:ext cx="10725903" cy="4106240"/>
          </a:xfrm>
          <a:prstGeom prst="rect">
            <a:avLst/>
          </a:prstGeom>
        </p:spPr>
        <p:txBody>
          <a:bodyPr/>
          <a:lstStyle/>
          <a:p>
            <a:pPr marL="228594" indent="0">
              <a:lnSpc>
                <a:spcPct val="107916"/>
              </a:lnSpc>
              <a:spcBef>
                <a:spcPts val="0"/>
              </a:spcBef>
              <a:spcAft>
                <a:spcPts val="800"/>
              </a:spcAft>
              <a:buNone/>
            </a:pPr>
            <a:endParaRPr lang="en-US" b="1" dirty="0">
              <a:latin typeface="Times New Roman" panose="02020603050405020304" pitchFamily="18" charset="0"/>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SELECT * FROM [ TBL_NAME]</a:t>
            </a:r>
          </a:p>
          <a:p>
            <a:pPr marL="228594" indent="0">
              <a:lnSpc>
                <a:spcPct val="107916"/>
              </a:lnSpc>
              <a:spcBef>
                <a:spcPts val="0"/>
              </a:spcBef>
              <a:spcAft>
                <a:spcPts val="800"/>
              </a:spcAft>
              <a:buNone/>
            </a:pPr>
            <a:endParaRPr lang="en-US" sz="2000" b="1"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SELECT * FROM EMPLOYEE </a:t>
            </a:r>
          </a:p>
          <a:p>
            <a:endParaRPr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99167" y="227495"/>
            <a:ext cx="10571998" cy="970450"/>
          </a:xfrm>
          <a:prstGeom prst="rect">
            <a:avLst/>
          </a:prstGeom>
        </p:spPr>
        <p:txBody>
          <a:bodyPr/>
          <a:lstStyle/>
          <a:p>
            <a:r>
              <a:rPr lang="en-US" dirty="0"/>
              <a:t>WHERE</a:t>
            </a:r>
            <a:endParaRPr dirty="0"/>
          </a:p>
        </p:txBody>
      </p:sp>
      <p:sp>
        <p:nvSpPr>
          <p:cNvPr id="2" name="Content Placeholder 1"/>
          <p:cNvSpPr>
            <a:spLocks noGrp="1" noEditPoints="1"/>
          </p:cNvSpPr>
          <p:nvPr>
            <p:ph idx="1"/>
          </p:nvPr>
        </p:nvSpPr>
        <p:spPr>
          <a:xfrm>
            <a:off x="435430" y="2028570"/>
            <a:ext cx="10735735" cy="4093635"/>
          </a:xfrm>
          <a:prstGeom prst="rect">
            <a:avLst/>
          </a:prstGeom>
        </p:spPr>
        <p:txBody>
          <a:bodyPr/>
          <a:lstStyle/>
          <a:p>
            <a:pPr marL="228594" indent="0">
              <a:lnSpc>
                <a:spcPct val="107916"/>
              </a:lnSpc>
              <a:spcBef>
                <a:spcPts val="0"/>
              </a:spcBef>
              <a:spcAft>
                <a:spcPts val="800"/>
              </a:spcAft>
              <a:buNone/>
            </a:pPr>
            <a:r>
              <a:rPr lang="en-US" b="1" dirty="0" smtClean="0">
                <a:latin typeface="Times New Roman" panose="02020603050405020304" pitchFamily="18" charset="0"/>
                <a:ea typeface="Times New Roman" panose="02020603050405020304" pitchFamily="18" charset="0"/>
                <a:cs typeface="Times New Roman" panose="02020603050405020304" pitchFamily="18" charset="0"/>
              </a:rPr>
              <a:t> </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SELECT * FROM &lt;TBL_NAME&gt; WHERE (CONDITION)</a:t>
            </a:r>
          </a:p>
          <a:p>
            <a:pPr marL="228594" indent="0">
              <a:lnSpc>
                <a:spcPct val="107916"/>
              </a:lnSpc>
              <a:spcBef>
                <a:spcPts val="0"/>
              </a:spcBef>
              <a:spcAft>
                <a:spcPts val="800"/>
              </a:spcAft>
            </a:pPr>
            <a:endParaRPr lang="en-US" sz="2000" b="1"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SELECT * FROM EMPLOYEE WHERE ID=10</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16166" y="389790"/>
            <a:ext cx="10571998" cy="970450"/>
          </a:xfrm>
          <a:prstGeom prst="rect">
            <a:avLst/>
          </a:prstGeom>
        </p:spPr>
        <p:txBody>
          <a:bodyPr/>
          <a:lstStyle/>
          <a:p>
            <a:r>
              <a:rPr lang="en-US" dirty="0"/>
              <a:t>OPERATORS IN WHERE CLAUSE</a:t>
            </a:r>
            <a:endParaRPr dirty="0"/>
          </a:p>
        </p:txBody>
      </p:sp>
      <p:sp>
        <p:nvSpPr>
          <p:cNvPr id="2" name="Content Placeholder 1"/>
          <p:cNvSpPr>
            <a:spLocks noGrp="1" noEditPoints="1"/>
          </p:cNvSpPr>
          <p:nvPr>
            <p:ph idx="1"/>
          </p:nvPr>
        </p:nvSpPr>
        <p:spPr>
          <a:xfrm>
            <a:off x="416166" y="1785515"/>
            <a:ext cx="10676740" cy="4257520"/>
          </a:xfrm>
          <a:prstGeom prst="rect">
            <a:avLst/>
          </a:prstGeom>
        </p:spPr>
        <p:txBody>
          <a:bodyPr/>
          <a:lstStyle/>
          <a:p>
            <a:pPr marL="360036" indent="0">
              <a:lnSpc>
                <a:spcPct val="107916"/>
              </a:lnSpc>
              <a:spcBef>
                <a:spcPts val="0"/>
              </a:spcBef>
              <a:spcAft>
                <a:spcPts val="800"/>
              </a:spcAft>
              <a:buNone/>
            </a:pPr>
            <a:endParaRPr lang="en-US" sz="1600" b="1" dirty="0" smtClean="0">
              <a:latin typeface="Times New Roman" panose="02020603050405020304" pitchFamily="18" charset="0"/>
              <a:ea typeface="Times New Roman" panose="02020603050405020304" pitchFamily="18" charset="0"/>
              <a:cs typeface="Times New Roman" panose="02020603050405020304" pitchFamily="18" charset="0"/>
            </a:endParaRPr>
          </a:p>
          <a:p>
            <a:pPr marL="360036" indent="0">
              <a:lnSpc>
                <a:spcPct val="107916"/>
              </a:lnSpc>
              <a:spcBef>
                <a:spcPts val="0"/>
              </a:spcBef>
              <a:spcAft>
                <a:spcPts val="800"/>
              </a:spcAft>
              <a:buNone/>
            </a:pPr>
            <a:endParaRPr lang="en-US" sz="2000" b="1"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b="1" dirty="0">
                <a:latin typeface="+mj-lt"/>
                <a:ea typeface="Times New Roman" panose="02020603050405020304" pitchFamily="18" charset="0"/>
                <a:cs typeface="Times New Roman" panose="02020603050405020304" pitchFamily="18" charset="0"/>
              </a:rPr>
              <a:t>  </a:t>
            </a:r>
            <a:r>
              <a:rPr lang="en-US" sz="2000" b="1" dirty="0">
                <a:solidFill>
                  <a:srgbClr val="FF0000"/>
                </a:solidFill>
                <a:latin typeface="+mj-lt"/>
                <a:ea typeface="Times New Roman" panose="02020603050405020304" pitchFamily="18" charset="0"/>
                <a:cs typeface="Times New Roman" panose="02020603050405020304" pitchFamily="18" charset="0"/>
              </a:rPr>
              <a:t>IN </a:t>
            </a: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IT </a:t>
            </a:r>
            <a:r>
              <a:rPr lang="en-US" sz="2000" b="1" dirty="0">
                <a:latin typeface="+mj-lt"/>
                <a:ea typeface="Times New Roman" panose="02020603050405020304" pitchFamily="18" charset="0"/>
                <a:cs typeface="Times New Roman" panose="02020603050405020304" pitchFamily="18" charset="0"/>
              </a:rPr>
              <a:t>IS USED TO SEARCH MULTIPLE RECORDS </a:t>
            </a:r>
            <a:r>
              <a:rPr lang="en-US" sz="2000" b="1" dirty="0" err="1">
                <a:latin typeface="+mj-lt"/>
                <a:ea typeface="Times New Roman" panose="02020603050405020304" pitchFamily="18" charset="0"/>
                <a:cs typeface="Times New Roman" panose="02020603050405020304" pitchFamily="18" charset="0"/>
              </a:rPr>
              <a:t>RECORDS</a:t>
            </a:r>
            <a:r>
              <a:rPr lang="en-US" sz="2000" b="1" dirty="0">
                <a:latin typeface="+mj-lt"/>
                <a:ea typeface="Times New Roman" panose="02020603050405020304" pitchFamily="18" charset="0"/>
                <a:cs typeface="Times New Roman" panose="02020603050405020304" pitchFamily="18" charset="0"/>
              </a:rPr>
              <a:t> IN WHERE CONDITION</a:t>
            </a:r>
          </a:p>
          <a:p>
            <a:pPr marL="0" indent="0">
              <a:lnSpc>
                <a:spcPct val="107916"/>
              </a:lnSpc>
              <a:spcBef>
                <a:spcPts val="0"/>
              </a:spcBef>
              <a:spcAft>
                <a:spcPts val="800"/>
              </a:spcAft>
            </a:pPr>
            <a:endParaRPr lang="en-US" sz="2000" b="1" dirty="0" smtClean="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SELECT </a:t>
            </a:r>
            <a:r>
              <a:rPr lang="en-US" sz="2000" b="1" dirty="0">
                <a:latin typeface="+mj-lt"/>
                <a:ea typeface="Times New Roman" panose="02020603050405020304" pitchFamily="18" charset="0"/>
                <a:cs typeface="Times New Roman" panose="02020603050405020304" pitchFamily="18" charset="0"/>
              </a:rPr>
              <a:t>* FROM EMP WHERE NAME IN (‘CLAIR’)</a:t>
            </a:r>
          </a:p>
          <a:p>
            <a:pPr marL="0"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SELECT </a:t>
            </a:r>
            <a:r>
              <a:rPr lang="en-US" sz="2000" b="1" dirty="0">
                <a:latin typeface="+mj-lt"/>
                <a:ea typeface="Times New Roman" panose="02020603050405020304" pitchFamily="18" charset="0"/>
                <a:cs typeface="Times New Roman" panose="02020603050405020304" pitchFamily="18" charset="0"/>
              </a:rPr>
              <a:t>* FROM EMP WHERE AGE IN (34,45)</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9" y="352185"/>
            <a:ext cx="10571998" cy="970450"/>
          </a:xfrm>
          <a:prstGeom prst="rect">
            <a:avLst/>
          </a:prstGeom>
        </p:spPr>
        <p:txBody>
          <a:bodyPr/>
          <a:lstStyle/>
          <a:p>
            <a:r>
              <a:rPr lang="en-US" dirty="0"/>
              <a:t>OPERATORS IN WHERE CLAUSE</a:t>
            </a:r>
            <a:endParaRPr dirty="0"/>
          </a:p>
        </p:txBody>
      </p:sp>
      <p:sp>
        <p:nvSpPr>
          <p:cNvPr id="2" name="Content Placeholder 1"/>
          <p:cNvSpPr>
            <a:spLocks noGrp="1" noEditPoints="1"/>
          </p:cNvSpPr>
          <p:nvPr>
            <p:ph idx="1"/>
          </p:nvPr>
        </p:nvSpPr>
        <p:spPr>
          <a:xfrm>
            <a:off x="556227" y="2096697"/>
            <a:ext cx="10745567" cy="4604983"/>
          </a:xfrm>
          <a:prstGeom prst="rect">
            <a:avLst/>
          </a:prstGeom>
        </p:spPr>
        <p:txBody>
          <a:bodyPr>
            <a:normAutofit/>
          </a:bodyPr>
          <a:lstStyle/>
          <a:p>
            <a:pPr marL="360036" indent="0">
              <a:lnSpc>
                <a:spcPct val="107916"/>
              </a:lnSpc>
              <a:spcBef>
                <a:spcPts val="0"/>
              </a:spcBef>
              <a:spcAft>
                <a:spcPts val="800"/>
              </a:spcAft>
              <a:buNone/>
            </a:pPr>
            <a:endParaRPr lang="en-US" sz="2000" b="1"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b="1" dirty="0">
                <a:solidFill>
                  <a:srgbClr val="FF0000"/>
                </a:solidFill>
                <a:latin typeface="+mj-lt"/>
                <a:ea typeface="Times New Roman" panose="02020603050405020304" pitchFamily="18" charset="0"/>
                <a:cs typeface="Times New Roman" panose="02020603050405020304" pitchFamily="18" charset="0"/>
              </a:rPr>
              <a:t>LIKE </a:t>
            </a:r>
          </a:p>
          <a:p>
            <a:pPr marL="0"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  IT </a:t>
            </a:r>
            <a:r>
              <a:rPr lang="en-US" sz="2000" b="1" dirty="0">
                <a:latin typeface="+mj-lt"/>
                <a:ea typeface="Times New Roman" panose="02020603050405020304" pitchFamily="18" charset="0"/>
                <a:cs typeface="Times New Roman" panose="02020603050405020304" pitchFamily="18" charset="0"/>
              </a:rPr>
              <a:t>IS USED TO SEARCH THE PATTERN MATCHING</a:t>
            </a:r>
          </a:p>
          <a:p>
            <a:pPr marL="0" indent="0">
              <a:lnSpc>
                <a:spcPct val="107916"/>
              </a:lnSpc>
              <a:spcBef>
                <a:spcPts val="0"/>
              </a:spcBef>
              <a:spcAft>
                <a:spcPts val="800"/>
              </a:spcAft>
            </a:pPr>
            <a:endParaRPr lang="en-US" sz="2000" dirty="0" smtClean="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 FROM EMP WHERE NAME LIKE ‘A%’</a:t>
            </a: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DISPLAY THOSE EMP NAME WHOSE NAME STARTS WITH A)</a:t>
            </a: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 FROM EMP WHERE NAME LIKE ‘%A’</a:t>
            </a: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DISPLAY THOSE EMP NAME WHOSE NAME ENDS WITH A)</a:t>
            </a:r>
          </a:p>
          <a:p>
            <a:pPr marL="0" indent="0">
              <a:lnSpc>
                <a:spcPct val="107916"/>
              </a:lnSpc>
              <a:spcBef>
                <a:spcPts val="0"/>
              </a:spcBef>
              <a:spcAft>
                <a:spcPts val="800"/>
              </a:spcAft>
            </a:pPr>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59928" y="330414"/>
            <a:ext cx="10571998" cy="970450"/>
          </a:xfrm>
          <a:prstGeom prst="rect">
            <a:avLst/>
          </a:prstGeom>
        </p:spPr>
        <p:txBody>
          <a:bodyPr/>
          <a:lstStyle/>
          <a:p>
            <a:r>
              <a:rPr lang="en-US" dirty="0"/>
              <a:t>WILDCARDS IN SQL</a:t>
            </a:r>
            <a:endParaRPr dirty="0"/>
          </a:p>
        </p:txBody>
      </p:sp>
      <p:sp>
        <p:nvSpPr>
          <p:cNvPr id="2" name="Content Placeholder 1"/>
          <p:cNvSpPr>
            <a:spLocks noGrp="1" noEditPoints="1"/>
          </p:cNvSpPr>
          <p:nvPr>
            <p:ph idx="1"/>
          </p:nvPr>
        </p:nvSpPr>
        <p:spPr>
          <a:xfrm>
            <a:off x="647188" y="2236324"/>
            <a:ext cx="10706237" cy="4093635"/>
          </a:xfrm>
          <a:prstGeom prst="rect">
            <a:avLst/>
          </a:prstGeom>
        </p:spPr>
        <p:txBody>
          <a:bodyPr>
            <a:normAutofit/>
          </a:bodyPr>
          <a:lstStyle/>
          <a:p>
            <a:pPr marL="0" indent="0">
              <a:lnSpc>
                <a:spcPct val="107916"/>
              </a:lnSpc>
              <a:spcBef>
                <a:spcPts val="0"/>
              </a:spcBef>
              <a:spcAft>
                <a:spcPts val="800"/>
              </a:spcAft>
            </a:pPr>
            <a:r>
              <a:rPr lang="en-US" sz="2000" b="1" dirty="0" smtClean="0">
                <a:solidFill>
                  <a:srgbClr val="FF0000"/>
                </a:solidFill>
                <a:latin typeface="+mj-lt"/>
                <a:ea typeface="Times New Roman" panose="02020603050405020304" pitchFamily="18" charset="0"/>
                <a:cs typeface="Times New Roman" panose="02020603050405020304" pitchFamily="18" charset="0"/>
              </a:rPr>
              <a:t>WILDCARDS</a:t>
            </a:r>
          </a:p>
          <a:p>
            <a:pPr marL="0" indent="0">
              <a:lnSpc>
                <a:spcPct val="107916"/>
              </a:lnSpc>
              <a:spcBef>
                <a:spcPts val="0"/>
              </a:spcBef>
              <a:spcAft>
                <a:spcPts val="800"/>
              </a:spcAft>
              <a:buNone/>
            </a:pPr>
            <a:r>
              <a:rPr lang="en-US" sz="2000" b="1" dirty="0">
                <a:solidFill>
                  <a:srgbClr val="FF0000"/>
                </a:solidFill>
                <a:latin typeface="+mj-lt"/>
                <a:ea typeface="Times New Roman" panose="02020603050405020304" pitchFamily="18" charset="0"/>
                <a:cs typeface="Times New Roman" panose="02020603050405020304" pitchFamily="18" charset="0"/>
              </a:rPr>
              <a:t> </a:t>
            </a:r>
            <a:r>
              <a:rPr lang="en-US" sz="2000" b="1" dirty="0" smtClean="0">
                <a:solidFill>
                  <a:srgbClr val="FF0000"/>
                </a:solidFill>
                <a:latin typeface="+mj-lt"/>
                <a:ea typeface="Times New Roman" panose="02020603050405020304" pitchFamily="18" charset="0"/>
                <a:cs typeface="Times New Roman" panose="02020603050405020304" pitchFamily="18" charset="0"/>
              </a:rPr>
              <a:t>  </a:t>
            </a:r>
            <a:r>
              <a:rPr lang="en-US" sz="2000" b="1" dirty="0" smtClean="0">
                <a:solidFill>
                  <a:schemeClr val="tx1">
                    <a:lumMod val="94901"/>
                    <a:lumOff val="5098"/>
                  </a:schemeClr>
                </a:solidFill>
                <a:latin typeface="+mj-lt"/>
                <a:ea typeface="Times New Roman" panose="02020603050405020304" pitchFamily="18" charset="0"/>
                <a:cs typeface="Times New Roman" panose="02020603050405020304" pitchFamily="18" charset="0"/>
              </a:rPr>
              <a:t>%  </a:t>
            </a:r>
            <a:r>
              <a:rPr lang="en-US" sz="2000" b="1" dirty="0">
                <a:solidFill>
                  <a:schemeClr val="tx1">
                    <a:lumMod val="94901"/>
                    <a:lumOff val="5098"/>
                  </a:schemeClr>
                </a:solidFill>
                <a:latin typeface="+mj-lt"/>
                <a:ea typeface="Times New Roman" panose="02020603050405020304" pitchFamily="18" charset="0"/>
                <a:cs typeface="Times New Roman" panose="02020603050405020304" pitchFamily="18" charset="0"/>
              </a:rPr>
              <a:t>- IT CAN ACCEPT ANY CHARACTER ANY NO OF TIME</a:t>
            </a:r>
          </a:p>
          <a:p>
            <a:pPr marL="228594" indent="0">
              <a:lnSpc>
                <a:spcPct val="107916"/>
              </a:lnSpc>
              <a:spcBef>
                <a:spcPts val="0"/>
              </a:spcBef>
              <a:spcAft>
                <a:spcPts val="800"/>
              </a:spcAft>
              <a:buNone/>
            </a:pPr>
            <a:r>
              <a:rPr lang="en-US" sz="2000" b="1" dirty="0">
                <a:solidFill>
                  <a:schemeClr val="tx1">
                    <a:lumMod val="94901"/>
                    <a:lumOff val="5098"/>
                  </a:schemeClr>
                </a:solidFill>
                <a:latin typeface="+mj-lt"/>
                <a:ea typeface="Times New Roman" panose="02020603050405020304" pitchFamily="18" charset="0"/>
                <a:cs typeface="Times New Roman" panose="02020603050405020304" pitchFamily="18" charset="0"/>
              </a:rPr>
              <a:t>_   </a:t>
            </a:r>
            <a:r>
              <a:rPr lang="en-US" sz="2000" b="1" dirty="0" smtClean="0">
                <a:solidFill>
                  <a:schemeClr val="tx1">
                    <a:lumMod val="94901"/>
                    <a:lumOff val="5098"/>
                  </a:schemeClr>
                </a:solidFill>
                <a:latin typeface="+mj-lt"/>
                <a:ea typeface="Times New Roman" panose="02020603050405020304" pitchFamily="18" charset="0"/>
                <a:cs typeface="Times New Roman" panose="02020603050405020304" pitchFamily="18" charset="0"/>
              </a:rPr>
              <a:t> - </a:t>
            </a:r>
            <a:r>
              <a:rPr lang="en-US" sz="2000" b="1" dirty="0">
                <a:solidFill>
                  <a:schemeClr val="tx1">
                    <a:lumMod val="94901"/>
                    <a:lumOff val="5098"/>
                  </a:schemeClr>
                </a:solidFill>
                <a:latin typeface="+mj-lt"/>
                <a:ea typeface="Times New Roman" panose="02020603050405020304" pitchFamily="18" charset="0"/>
                <a:cs typeface="Times New Roman" panose="02020603050405020304" pitchFamily="18" charset="0"/>
              </a:rPr>
              <a:t>IT CAN ACCEPT ANY CHARACTER BUT ONLY ONCE</a:t>
            </a:r>
          </a:p>
          <a:p>
            <a:endParaRPr sz="2000" dirty="0">
              <a:latin typeface="+mj-lt"/>
              <a:ea typeface="Times New Roman" panose="02020603050405020304" pitchFamily="18" charset="0"/>
              <a:cs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25436" y="709095"/>
            <a:ext cx="10571998" cy="970450"/>
          </a:xfrm>
          <a:prstGeom prst="rect">
            <a:avLst/>
          </a:prstGeom>
        </p:spPr>
        <p:txBody>
          <a:bodyPr/>
          <a:lstStyle/>
          <a:p>
            <a:endParaRPr lang="en-US" sz="2800" dirty="0"/>
          </a:p>
          <a:p>
            <a:r>
              <a:rPr lang="en-US" dirty="0"/>
              <a:t>OPERATORS IN WHERE CLAUSE</a:t>
            </a:r>
            <a:endParaRPr dirty="0"/>
          </a:p>
          <a:p>
            <a:endParaRPr sz="2800" dirty="0"/>
          </a:p>
        </p:txBody>
      </p:sp>
      <p:sp>
        <p:nvSpPr>
          <p:cNvPr id="2" name="Content Placeholder 1"/>
          <p:cNvSpPr>
            <a:spLocks noGrp="1" noEditPoints="1"/>
          </p:cNvSpPr>
          <p:nvPr>
            <p:ph idx="1"/>
          </p:nvPr>
        </p:nvSpPr>
        <p:spPr>
          <a:xfrm>
            <a:off x="543567" y="1833924"/>
            <a:ext cx="10735735" cy="4446619"/>
          </a:xfrm>
          <a:prstGeom prst="rect">
            <a:avLst/>
          </a:prstGeom>
        </p:spPr>
        <p:txBody>
          <a:bodyPr>
            <a:normAutofit/>
          </a:bodyPr>
          <a:lstStyle/>
          <a:p>
            <a:pPr marL="360036" indent="0">
              <a:lnSpc>
                <a:spcPct val="107916"/>
              </a:lnSpc>
              <a:spcBef>
                <a:spcPts val="0"/>
              </a:spcBef>
              <a:spcAft>
                <a:spcPts val="800"/>
              </a:spcAft>
              <a:buNone/>
            </a:pPr>
            <a:endParaRPr lang="en-US" sz="2000" b="1" dirty="0">
              <a:solidFill>
                <a:srgbClr val="FF0000"/>
              </a:solidFill>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b="1" dirty="0" smtClean="0">
                <a:solidFill>
                  <a:srgbClr val="FF0000"/>
                </a:solidFill>
                <a:latin typeface="+mj-lt"/>
                <a:ea typeface="Times New Roman" panose="02020603050405020304" pitchFamily="18" charset="0"/>
                <a:cs typeface="Times New Roman" panose="02020603050405020304" pitchFamily="18" charset="0"/>
              </a:rPr>
              <a:t>NOT</a:t>
            </a:r>
            <a:endParaRPr lang="en-US" sz="2000" b="1" dirty="0" smtClean="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 FROM EMP WHERE JOB! =’ANALYST’</a:t>
            </a: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DISPLAY ALL EMP NAME EXCEPT ANALYST)</a:t>
            </a:r>
            <a:endParaRPr sz="2000" dirty="0">
              <a:latin typeface="+mj-lt"/>
              <a:ea typeface="Times New Roman" panose="02020603050405020304" pitchFamily="18" charset="0"/>
              <a:cs typeface="Times New Roman" panose="02020603050405020304" pitchFamily="18"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68538" y="864804"/>
            <a:ext cx="10571998" cy="970450"/>
          </a:xfrm>
          <a:prstGeom prst="rect">
            <a:avLst/>
          </a:prstGeom>
        </p:spPr>
        <p:txBody>
          <a:bodyPr/>
          <a:lstStyle/>
          <a:p>
            <a:endParaRPr lang="en-US" dirty="0"/>
          </a:p>
          <a:p>
            <a:r>
              <a:rPr lang="en-US" dirty="0">
                <a:ea typeface="Times New Roman" panose="02020603050405020304" pitchFamily="18" charset="0"/>
                <a:cs typeface="Times New Roman" panose="02020603050405020304" pitchFamily="18" charset="0"/>
              </a:rPr>
              <a:t>OPERATORS IN WHERE CLAUSE</a:t>
            </a:r>
            <a:endParaRPr dirty="0">
              <a:ea typeface="Times New Roman" panose="02020603050405020304" pitchFamily="18" charset="0"/>
              <a:cs typeface="Times New Roman" panose="02020603050405020304" pitchFamily="18" charset="0"/>
            </a:endParaRP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468538" y="2298349"/>
            <a:ext cx="10735735" cy="4219700"/>
          </a:xfrm>
          <a:prstGeom prst="rect">
            <a:avLst/>
          </a:prstGeom>
        </p:spPr>
        <p:txBody>
          <a:bodyPr/>
          <a:lstStyle/>
          <a:p>
            <a:pPr marL="360036" indent="0">
              <a:lnSpc>
                <a:spcPct val="107916"/>
              </a:lnSpc>
              <a:spcBef>
                <a:spcPts val="0"/>
              </a:spcBef>
              <a:spcAft>
                <a:spcPts val="800"/>
              </a:spcAft>
              <a:buNone/>
            </a:pPr>
            <a:r>
              <a:rPr lang="en-US" b="1" dirty="0" smtClean="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b="1" dirty="0">
                <a:solidFill>
                  <a:srgbClr val="FF0000"/>
                </a:solidFill>
                <a:latin typeface="+mj-lt"/>
                <a:ea typeface="Times New Roman" panose="02020603050405020304" pitchFamily="18" charset="0"/>
                <a:cs typeface="Times New Roman" panose="02020603050405020304" pitchFamily="18" charset="0"/>
              </a:rPr>
              <a:t>BETWEEN </a:t>
            </a:r>
            <a:endParaRPr lang="en-US" sz="2000" b="1" dirty="0" smtClean="0">
              <a:solidFill>
                <a:srgbClr val="FF0000"/>
              </a:solidFill>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 FROM EMP WHERE SALARY BETWEEN 10000 AND 55000</a:t>
            </a: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DISPLAY THOSE RECORDS WHOSE SALARY IN BETWEEN 10000 AND 55000, BOUNDRY </a:t>
            </a:r>
            <a:r>
              <a:rPr lang="en-US" sz="2000" b="1" dirty="0" smtClean="0">
                <a:latin typeface="+mj-lt"/>
                <a:ea typeface="Times New Roman" panose="02020603050405020304" pitchFamily="18" charset="0"/>
                <a:cs typeface="Times New Roman" panose="02020603050405020304" pitchFamily="18" charset="0"/>
              </a:rPr>
              <a:t>      VALUES </a:t>
            </a:r>
            <a:r>
              <a:rPr lang="en-US" sz="2000" b="1" dirty="0">
                <a:latin typeface="+mj-lt"/>
                <a:ea typeface="Times New Roman" panose="02020603050405020304" pitchFamily="18" charset="0"/>
                <a:cs typeface="Times New Roman" panose="02020603050405020304" pitchFamily="18" charset="0"/>
              </a:rPr>
              <a:t>ARE INCLUSIVE)</a:t>
            </a: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24177" y="742092"/>
            <a:ext cx="10571998" cy="970450"/>
          </a:xfrm>
          <a:prstGeom prst="rect">
            <a:avLst/>
          </a:prstGeom>
        </p:spPr>
        <p:txBody>
          <a:bodyPr/>
          <a:lstStyle/>
          <a:p>
            <a:endParaRPr lang="en-US" sz="2800" dirty="0"/>
          </a:p>
          <a:p>
            <a:r>
              <a:rPr lang="en-US" dirty="0">
                <a:ea typeface="Times New Roman" panose="02020603050405020304" pitchFamily="18" charset="0"/>
                <a:cs typeface="Times New Roman" panose="02020603050405020304" pitchFamily="18" charset="0"/>
              </a:rPr>
              <a:t>ORDER BY</a:t>
            </a:r>
            <a:endParaRPr dirty="0">
              <a:ea typeface="Times New Roman" panose="02020603050405020304" pitchFamily="18" charset="0"/>
              <a:cs typeface="Times New Roman" panose="02020603050405020304" pitchFamily="18" charset="0"/>
            </a:endParaRPr>
          </a:p>
          <a:p>
            <a:endParaRPr sz="28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460440" y="2428891"/>
            <a:ext cx="10735735" cy="4118847"/>
          </a:xfrm>
          <a:prstGeom prst="rect">
            <a:avLst/>
          </a:prstGeom>
        </p:spPr>
        <p:txBody>
          <a:bodyPr>
            <a:normAutofit/>
          </a:bodyPr>
          <a:lstStyle/>
          <a:p>
            <a:pPr marL="228594" indent="0">
              <a:lnSpc>
                <a:spcPct val="107916"/>
              </a:lnSpc>
              <a:spcBef>
                <a:spcPts val="0"/>
              </a:spcBef>
              <a:spcAft>
                <a:spcPts val="800"/>
              </a:spcAft>
            </a:pPr>
            <a:r>
              <a:rPr lang="en-US" sz="2000"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ORDER </a:t>
            </a:r>
            <a:r>
              <a:rPr lang="en-US" sz="2000" b="1" dirty="0" smtClean="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BY</a:t>
            </a:r>
            <a:endParaRPr lang="en-US" sz="2000" b="1" dirty="0" smtClean="0">
              <a:latin typeface="Times New Roman" panose="02020603050405020304" pitchFamily="18" charset="0"/>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IT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IS USED TO SORT THE DATA IN ASCENDING AND DESCENDING </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MANNER</a:t>
            </a:r>
          </a:p>
          <a:p>
            <a:pPr marL="228594" indent="0">
              <a:lnSpc>
                <a:spcPct val="107916"/>
              </a:lnSpc>
              <a:spcBef>
                <a:spcPts val="0"/>
              </a:spcBef>
              <a:spcAft>
                <a:spcPts val="800"/>
              </a:spcAft>
              <a:buNone/>
            </a:pPr>
            <a:endParaRPr lang="en-US" sz="2000"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smtClean="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Syntax:</a:t>
            </a:r>
            <a:endParaRPr lang="en-US" sz="2000" b="1"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SELECT * FROM &lt;TBL_NAME&gt; ORDER BY &lt;COL_NAME&gt;      (ASC/DESC)</a:t>
            </a:r>
          </a:p>
          <a:p>
            <a:pPr marL="0" indent="0">
              <a:lnSpc>
                <a:spcPct val="107916"/>
              </a:lnSpc>
              <a:spcBef>
                <a:spcPts val="0"/>
              </a:spcBef>
              <a:spcAft>
                <a:spcPts val="800"/>
              </a:spcAft>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Example:</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SELECT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 FROM EMP ORER BY SALARY DESC</a:t>
            </a:r>
          </a:p>
          <a:p>
            <a:endParaRPr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36052" y="342289"/>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DISTINCT</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389187" y="2297013"/>
            <a:ext cx="10735735" cy="4106240"/>
          </a:xfrm>
          <a:prstGeom prst="rect">
            <a:avLst/>
          </a:prstGeom>
        </p:spPr>
        <p:txBody>
          <a:bodyPr>
            <a:normAutofit/>
          </a:bodyPr>
          <a:lstStyle/>
          <a:p>
            <a:pPr marL="228594" indent="0">
              <a:lnSpc>
                <a:spcPct val="107916"/>
              </a:lnSpc>
              <a:spcBef>
                <a:spcPts val="0"/>
              </a:spcBef>
              <a:spcAft>
                <a:spcPts val="800"/>
              </a:spcAft>
            </a:pPr>
            <a:r>
              <a:rPr lang="en-US" sz="2000" b="1" dirty="0" smtClean="0">
                <a:solidFill>
                  <a:srgbClr val="FF0000"/>
                </a:solidFill>
                <a:ea typeface="Times New Roman" panose="02020603050405020304" pitchFamily="18" charset="0"/>
                <a:cs typeface="Times New Roman" panose="02020603050405020304" pitchFamily="18" charset="0"/>
              </a:rPr>
              <a:t>DISTINCT</a:t>
            </a:r>
            <a:endParaRPr lang="en-US" sz="2000" b="1" dirty="0" smtClean="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IT </a:t>
            </a:r>
            <a:r>
              <a:rPr lang="en-US" sz="2000" b="1" dirty="0">
                <a:latin typeface="+mj-lt"/>
                <a:ea typeface="Times New Roman" panose="02020603050405020304" pitchFamily="18" charset="0"/>
                <a:cs typeface="Times New Roman" panose="02020603050405020304" pitchFamily="18" charset="0"/>
              </a:rPr>
              <a:t>IS USED TO GIVE DISTINCT </a:t>
            </a:r>
            <a:r>
              <a:rPr lang="en-US" sz="2000" b="1" dirty="0" smtClean="0">
                <a:latin typeface="+mj-lt"/>
                <a:ea typeface="Times New Roman" panose="02020603050405020304" pitchFamily="18" charset="0"/>
                <a:cs typeface="Times New Roman" panose="02020603050405020304" pitchFamily="18" charset="0"/>
              </a:rPr>
              <a:t>VALUES</a:t>
            </a:r>
          </a:p>
          <a:p>
            <a:pPr marL="228594" indent="0">
              <a:lnSpc>
                <a:spcPct val="107916"/>
              </a:lnSpc>
              <a:spcBef>
                <a:spcPts val="0"/>
              </a:spcBef>
              <a:spcAft>
                <a:spcPts val="800"/>
              </a:spcAft>
              <a:buNone/>
            </a:pPr>
            <a:endParaRPr lang="en-US" sz="2000" b="1"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DISTINCT &lt;COL_NAME&gt;FROM &lt;TBL_NAME</a:t>
            </a:r>
            <a:r>
              <a:rPr lang="en-US" sz="2000" b="1" dirty="0" smtClean="0">
                <a:latin typeface="+mj-lt"/>
                <a:ea typeface="Times New Roman" panose="02020603050405020304" pitchFamily="18" charset="0"/>
                <a:cs typeface="Times New Roman" panose="02020603050405020304" pitchFamily="18" charset="0"/>
              </a:rPr>
              <a:t>&gt;</a:t>
            </a:r>
          </a:p>
          <a:p>
            <a:pPr marL="228594" indent="0">
              <a:lnSpc>
                <a:spcPct val="107916"/>
              </a:lnSpc>
              <a:spcBef>
                <a:spcPts val="0"/>
              </a:spcBef>
              <a:spcAft>
                <a:spcPts val="800"/>
              </a:spcAft>
              <a:buNone/>
            </a:pPr>
            <a:endParaRPr lang="en-US" sz="2000" b="1"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b="1" dirty="0">
                <a:latin typeface="+mj-lt"/>
                <a:ea typeface="Times New Roman" panose="02020603050405020304" pitchFamily="18" charset="0"/>
                <a:cs typeface="Times New Roman" panose="02020603050405020304" pitchFamily="18" charset="0"/>
              </a:rPr>
              <a:t>SELECT DISTINCT NAME FROM EMP</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93467" y="740112"/>
            <a:ext cx="10571998" cy="970450"/>
          </a:xfrm>
          <a:prstGeom prst="rect">
            <a:avLst/>
          </a:prstGeom>
        </p:spPr>
        <p:txBody>
          <a:bodyPr/>
          <a:lstStyle/>
          <a:p>
            <a:endParaRPr lang="en-US" sz="2800" dirty="0"/>
          </a:p>
          <a:p>
            <a:r>
              <a:rPr lang="en-US" dirty="0">
                <a:ea typeface="Times New Roman" panose="02020603050405020304" pitchFamily="18" charset="0"/>
                <a:cs typeface="Times New Roman" panose="02020603050405020304" pitchFamily="18" charset="0"/>
              </a:rPr>
              <a:t>TOP</a:t>
            </a:r>
            <a:endParaRPr dirty="0">
              <a:ea typeface="Times New Roman" panose="02020603050405020304" pitchFamily="18" charset="0"/>
              <a:cs typeface="Times New Roman" panose="02020603050405020304" pitchFamily="18" charset="0"/>
            </a:endParaRPr>
          </a:p>
          <a:p>
            <a:endParaRPr sz="28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93467" y="2167204"/>
            <a:ext cx="10725903" cy="4194487"/>
          </a:xfrm>
          <a:prstGeom prst="rect">
            <a:avLst/>
          </a:prstGeom>
        </p:spPr>
        <p:txBody>
          <a:bodyPr>
            <a:normAutofit/>
          </a:bodyPr>
          <a:lstStyle/>
          <a:p>
            <a:pPr marL="0" indent="0">
              <a:lnSpc>
                <a:spcPct val="107916"/>
              </a:lnSpc>
              <a:spcBef>
                <a:spcPts val="0"/>
              </a:spcBef>
              <a:spcAft>
                <a:spcPts val="800"/>
              </a:spcAft>
            </a:pPr>
            <a:r>
              <a:rPr lang="en-US" sz="2000" b="1" dirty="0" smtClean="0">
                <a:solidFill>
                  <a:srgbClr val="FF0000"/>
                </a:solidFill>
                <a:ea typeface="Times New Roman" panose="02020603050405020304" pitchFamily="18" charset="0"/>
                <a:cs typeface="Times New Roman" panose="02020603050405020304" pitchFamily="18" charset="0"/>
              </a:rPr>
              <a:t>TOP</a:t>
            </a:r>
            <a:endParaRPr lang="en-US" sz="2000" b="1" dirty="0" smtClean="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IT </a:t>
            </a:r>
            <a:r>
              <a:rPr lang="en-US" sz="2000" b="1" dirty="0">
                <a:latin typeface="+mj-lt"/>
                <a:ea typeface="Times New Roman" panose="02020603050405020304" pitchFamily="18" charset="0"/>
                <a:cs typeface="Times New Roman" panose="02020603050405020304" pitchFamily="18" charset="0"/>
              </a:rPr>
              <a:t>IS USED TO FINDING THE TOP RECORDS IN YOUR TABLE</a:t>
            </a:r>
          </a:p>
          <a:p>
            <a:pPr marL="0" indent="0">
              <a:lnSpc>
                <a:spcPct val="107916"/>
              </a:lnSpc>
              <a:spcBef>
                <a:spcPts val="0"/>
              </a:spcBef>
              <a:spcAft>
                <a:spcPts val="800"/>
              </a:spcAft>
            </a:pPr>
            <a:endParaRPr lang="en-US" sz="2000" b="1"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TOP N* FROM &lt;TBL_NAME&gt;</a:t>
            </a:r>
          </a:p>
          <a:p>
            <a:pPr marL="0" indent="0">
              <a:lnSpc>
                <a:spcPct val="107916"/>
              </a:lnSpc>
              <a:spcBef>
                <a:spcPts val="0"/>
              </a:spcBef>
              <a:spcAft>
                <a:spcPts val="800"/>
              </a:spcAft>
            </a:pPr>
            <a:endParaRPr lang="en-US" sz="2000" b="1"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p>
          <a:p>
            <a:pPr marL="0"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TOP 2* FROM EMP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C281EA6-7874-318D-CD36-466335B8770B}"/>
              </a:ext>
            </a:extLst>
          </p:cNvPr>
          <p:cNvSpPr>
            <a:spLocks noGrp="1"/>
          </p:cNvSpPr>
          <p:nvPr>
            <p:ph type="body" sz="half" idx="2"/>
          </p:nvPr>
        </p:nvSpPr>
        <p:spPr>
          <a:xfrm>
            <a:off x="1892672" y="2321626"/>
            <a:ext cx="9352385" cy="2137229"/>
          </a:xfrm>
        </p:spPr>
        <p:txBody>
          <a:bodyPr>
            <a:normAutofit/>
          </a:bodyPr>
          <a:lstStyle/>
          <a:p>
            <a:r>
              <a:rPr lang="en-IN" sz="7200" dirty="0">
                <a:latin typeface="+mj-lt"/>
              </a:rPr>
              <a:t>Data Types in SQL</a:t>
            </a:r>
          </a:p>
        </p:txBody>
      </p:sp>
      <p:pic>
        <p:nvPicPr>
          <p:cNvPr id="5" name="Content Placeholder 3">
            <a:extLst>
              <a:ext uri="{FF2B5EF4-FFF2-40B4-BE49-F238E27FC236}">
                <a16:creationId xmlns:a16="http://schemas.microsoft.com/office/drawing/2014/main" id="{5000DBB3-3A56-B947-CE91-3B652BBCD506}"/>
              </a:ext>
            </a:extLst>
          </p:cNvPr>
          <p:cNvPicPr>
            <a:picLocks noChangeAspect="1"/>
          </p:cNvPicPr>
          <p:nvPr/>
        </p:nvPicPr>
        <p:blipFill>
          <a:blip r:embed="rId2"/>
          <a:srcRect/>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16371819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750624" y="897679"/>
            <a:ext cx="10571998" cy="970450"/>
          </a:xfrm>
          <a:prstGeom prst="rect">
            <a:avLst/>
          </a:prstGeom>
        </p:spPr>
        <p:txBody>
          <a:bodyPr/>
          <a:lstStyle/>
          <a:p>
            <a:endParaRPr lang="en-US" sz="2800" dirty="0"/>
          </a:p>
          <a:p>
            <a:r>
              <a:rPr lang="en-US" dirty="0">
                <a:ea typeface="Times New Roman" panose="02020603050405020304" pitchFamily="18" charset="0"/>
                <a:cs typeface="Times New Roman" panose="02020603050405020304" pitchFamily="18" charset="0"/>
              </a:rPr>
              <a:t>GROUP BY</a:t>
            </a:r>
            <a:endParaRPr dirty="0">
              <a:ea typeface="Times New Roman" panose="02020603050405020304" pitchFamily="18" charset="0"/>
              <a:cs typeface="Times New Roman" panose="02020603050405020304" pitchFamily="18" charset="0"/>
            </a:endParaRP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750624" y="2236264"/>
            <a:ext cx="10755399" cy="4258035"/>
          </a:xfrm>
          <a:prstGeom prst="rect">
            <a:avLst/>
          </a:prstGeom>
        </p:spPr>
        <p:txBody>
          <a:bodyPr>
            <a:normAutofit/>
          </a:bodyPr>
          <a:lstStyle/>
          <a:p>
            <a:pPr marL="228594" indent="0">
              <a:lnSpc>
                <a:spcPct val="107916"/>
              </a:lnSpc>
              <a:spcBef>
                <a:spcPts val="0"/>
              </a:spcBef>
              <a:spcAft>
                <a:spcPts val="800"/>
              </a:spcAft>
            </a:pPr>
            <a:r>
              <a:rPr lang="en-US" sz="2000" b="1" dirty="0" smtClean="0">
                <a:solidFill>
                  <a:srgbClr val="FF0000"/>
                </a:solidFill>
                <a:latin typeface="+mj-lt"/>
                <a:ea typeface="Times New Roman" panose="02020603050405020304" pitchFamily="18" charset="0"/>
                <a:cs typeface="Times New Roman" panose="02020603050405020304" pitchFamily="18" charset="0"/>
              </a:rPr>
              <a:t>GROUP BY</a:t>
            </a:r>
          </a:p>
          <a:p>
            <a:pPr marL="228594" indent="0">
              <a:lnSpc>
                <a:spcPct val="107916"/>
              </a:lnSpc>
              <a:spcBef>
                <a:spcPts val="0"/>
              </a:spcBef>
              <a:spcAft>
                <a:spcPts val="800"/>
              </a:spcAft>
              <a:buNone/>
            </a:pPr>
            <a:r>
              <a:rPr lang="en-US" sz="2000" b="1" dirty="0">
                <a:solidFill>
                  <a:srgbClr val="FF0000"/>
                </a:solidFill>
                <a:latin typeface="+mj-lt"/>
                <a:ea typeface="Times New Roman" panose="02020603050405020304" pitchFamily="18" charset="0"/>
                <a:cs typeface="Times New Roman" panose="02020603050405020304" pitchFamily="18" charset="0"/>
              </a:rPr>
              <a:t> </a:t>
            </a:r>
            <a:r>
              <a:rPr lang="en-US" sz="2000" b="1" dirty="0" smtClean="0">
                <a:solidFill>
                  <a:srgbClr val="FF0000"/>
                </a:solidFill>
                <a:latin typeface="+mj-lt"/>
                <a:ea typeface="Times New Roman" panose="02020603050405020304" pitchFamily="18" charset="0"/>
                <a:cs typeface="Times New Roman" panose="02020603050405020304" pitchFamily="18" charset="0"/>
              </a:rPr>
              <a:t>  </a:t>
            </a:r>
            <a:r>
              <a:rPr lang="en-US" sz="2000" b="1" dirty="0" smtClean="0">
                <a:ea typeface="Times New Roman" panose="02020603050405020304" pitchFamily="18" charset="0"/>
                <a:cs typeface="Times New Roman" panose="02020603050405020304" pitchFamily="18" charset="0"/>
              </a:rPr>
              <a:t>IT </a:t>
            </a:r>
            <a:r>
              <a:rPr lang="en-US" sz="2000" b="1" dirty="0">
                <a:ea typeface="Times New Roman" panose="02020603050405020304" pitchFamily="18" charset="0"/>
                <a:cs typeface="Times New Roman" panose="02020603050405020304" pitchFamily="18" charset="0"/>
              </a:rPr>
              <a:t>IS USED GROUPING SIMILAR DATA BASED ON COLUMN</a:t>
            </a:r>
          </a:p>
          <a:p>
            <a:pPr marL="228594" indent="0">
              <a:lnSpc>
                <a:spcPct val="107916"/>
              </a:lnSpc>
              <a:spcBef>
                <a:spcPts val="0"/>
              </a:spcBef>
              <a:spcAft>
                <a:spcPts val="800"/>
              </a:spcAft>
              <a:buNone/>
            </a:pPr>
            <a:endParaRPr lang="en-US" sz="2000" b="1" dirty="0" smtClean="0">
              <a:solidFill>
                <a:srgbClr val="FF0000"/>
              </a:solidFill>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a:latin typeface="+mj-lt"/>
                <a:ea typeface="Times New Roman" panose="02020603050405020304" pitchFamily="18" charset="0"/>
                <a:cs typeface="Times New Roman" panose="02020603050405020304" pitchFamily="18" charset="0"/>
              </a:rPr>
              <a:t>(COL_NAME) AGGREGATE FUNCTION FROM (TBL_NAME)</a:t>
            </a:r>
          </a:p>
          <a:p>
            <a:pPr marL="228594" indent="0">
              <a:lnSpc>
                <a:spcPct val="107916"/>
              </a:lnSpc>
              <a:spcBef>
                <a:spcPts val="0"/>
              </a:spcBef>
              <a:spcAft>
                <a:spcPts val="800"/>
              </a:spcAft>
              <a:buNone/>
            </a:pPr>
            <a:r>
              <a:rPr lang="en-US" sz="2000" b="1" dirty="0" smtClean="0">
                <a:latin typeface="+mj-lt"/>
                <a:ea typeface="Times New Roman" panose="02020603050405020304" pitchFamily="18" charset="0"/>
                <a:cs typeface="Times New Roman" panose="02020603050405020304" pitchFamily="18" charset="0"/>
              </a:rPr>
              <a:t>   GROUP </a:t>
            </a:r>
            <a:r>
              <a:rPr lang="en-US" sz="2000" b="1" dirty="0">
                <a:latin typeface="+mj-lt"/>
                <a:ea typeface="Times New Roman" panose="02020603050405020304" pitchFamily="18" charset="0"/>
                <a:cs typeface="Times New Roman" panose="02020603050405020304" pitchFamily="18" charset="0"/>
              </a:rPr>
              <a:t>BY (COL_NAME)</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99167" y="936055"/>
            <a:ext cx="10571998" cy="970450"/>
          </a:xfrm>
          <a:prstGeom prst="rect">
            <a:avLst/>
          </a:prstGeom>
        </p:spPr>
        <p:txBody>
          <a:bodyPr/>
          <a:lstStyle/>
          <a:p>
            <a:endParaRPr lang="en-US" sz="28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dirty="0">
                <a:ea typeface="Times New Roman" panose="02020603050405020304" pitchFamily="18" charset="0"/>
                <a:cs typeface="Times New Roman" panose="02020603050405020304" pitchFamily="18" charset="0"/>
              </a:rPr>
              <a:t>HAVING</a:t>
            </a:r>
            <a:endParaRPr dirty="0">
              <a:ea typeface="Times New Roman" panose="02020603050405020304" pitchFamily="18" charset="0"/>
              <a:cs typeface="Times New Roman" panose="02020603050405020304" pitchFamily="18" charset="0"/>
            </a:endParaRP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162297" y="2127663"/>
            <a:ext cx="10735735" cy="4486463"/>
          </a:xfrm>
          <a:prstGeom prst="rect">
            <a:avLst/>
          </a:prstGeom>
        </p:spPr>
        <p:txBody>
          <a:bodyPr>
            <a:normAutofit fontScale="92500" lnSpcReduction="10000"/>
          </a:bodyPr>
          <a:lstStyle/>
          <a:p>
            <a:pPr marL="457189" indent="0">
              <a:lnSpc>
                <a:spcPct val="107916"/>
              </a:lnSpc>
              <a:spcBef>
                <a:spcPts val="0"/>
              </a:spcBef>
              <a:spcAft>
                <a:spcPts val="800"/>
              </a:spcAft>
            </a:pPr>
            <a:r>
              <a:rPr lang="en-US" sz="2000" b="1" dirty="0" smtClean="0">
                <a:solidFill>
                  <a:srgbClr val="FF0000"/>
                </a:solidFill>
                <a:latin typeface="+mj-lt"/>
                <a:ea typeface="Times New Roman" panose="02020603050405020304" pitchFamily="18" charset="0"/>
                <a:cs typeface="Times New Roman" panose="02020603050405020304" pitchFamily="18" charset="0"/>
              </a:rPr>
              <a:t>HAVING </a:t>
            </a:r>
            <a:endParaRPr lang="en-US" sz="2000" b="1" dirty="0">
              <a:solidFill>
                <a:srgbClr val="FF0000"/>
              </a:solidFill>
              <a:latin typeface="+mj-lt"/>
              <a:ea typeface="Times New Roman" panose="02020603050405020304" pitchFamily="18" charset="0"/>
              <a:cs typeface="Times New Roman" panose="02020603050405020304" pitchFamily="18" charset="0"/>
            </a:endParaRPr>
          </a:p>
          <a:p>
            <a:pPr marL="457189"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IT IS USED TO FILTER THE RECORDS AFTER GROUPING THE DATA</a:t>
            </a:r>
          </a:p>
          <a:p>
            <a:pPr marL="457189" indent="0">
              <a:lnSpc>
                <a:spcPct val="107916"/>
              </a:lnSpc>
              <a:spcBef>
                <a:spcPts val="0"/>
              </a:spcBef>
              <a:spcAft>
                <a:spcPts val="800"/>
              </a:spcAft>
              <a:buNone/>
            </a:pPr>
            <a:r>
              <a:rPr lang="en-US" sz="2000" dirty="0" smtClean="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IT IS USED ALONG WITH GROUP </a:t>
            </a:r>
            <a:r>
              <a:rPr lang="en-US" sz="2000" dirty="0" smtClean="0">
                <a:latin typeface="+mj-lt"/>
                <a:ea typeface="Times New Roman" panose="02020603050405020304" pitchFamily="18" charset="0"/>
                <a:cs typeface="Times New Roman" panose="02020603050405020304" pitchFamily="18" charset="0"/>
              </a:rPr>
              <a:t>BY</a:t>
            </a:r>
          </a:p>
          <a:p>
            <a:pPr marL="457189" indent="0">
              <a:lnSpc>
                <a:spcPct val="107916"/>
              </a:lnSpc>
              <a:spcBef>
                <a:spcPts val="0"/>
              </a:spcBef>
              <a:spcAft>
                <a:spcPts val="800"/>
              </a:spcAft>
              <a:buNone/>
            </a:pPr>
            <a:endParaRPr lang="en-US" sz="2000" dirty="0">
              <a:latin typeface="+mj-lt"/>
              <a:ea typeface="Times New Roman" panose="02020603050405020304" pitchFamily="18" charset="0"/>
              <a:cs typeface="Times New Roman" panose="02020603050405020304" pitchFamily="18" charset="0"/>
            </a:endParaRPr>
          </a:p>
          <a:p>
            <a:pPr marL="457189"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Syntax:</a:t>
            </a:r>
          </a:p>
          <a:p>
            <a:pPr marL="0" indent="0">
              <a:lnSpc>
                <a:spcPct val="107916"/>
              </a:lnSpc>
              <a:spcBef>
                <a:spcPts val="0"/>
              </a:spcBef>
              <a:spcAft>
                <a:spcPts val="800"/>
              </a:spcAft>
              <a:buNone/>
            </a:pPr>
            <a:r>
              <a:rPr lang="en-US" sz="2000" b="1" dirty="0">
                <a:ea typeface="Times New Roman" panose="02020603050405020304" pitchFamily="18" charset="0"/>
                <a:cs typeface="Times New Roman" panose="02020603050405020304" pitchFamily="18" charset="0"/>
              </a:rPr>
              <a:t> </a:t>
            </a:r>
            <a:r>
              <a:rPr lang="en-US" sz="2000" b="1" dirty="0" smtClean="0">
                <a:ea typeface="Times New Roman" panose="02020603050405020304" pitchFamily="18" charset="0"/>
                <a:cs typeface="Times New Roman" panose="02020603050405020304" pitchFamily="18" charset="0"/>
              </a:rPr>
              <a:t>         SELECT </a:t>
            </a:r>
            <a:r>
              <a:rPr lang="en-US" sz="2000" b="1" dirty="0">
                <a:ea typeface="Times New Roman" panose="02020603050405020304" pitchFamily="18" charset="0"/>
                <a:cs typeface="Times New Roman" panose="02020603050405020304" pitchFamily="18" charset="0"/>
              </a:rPr>
              <a:t>(COL_NAME), FUNCTION_NAME FROM (TBL_NAME)     	</a:t>
            </a:r>
          </a:p>
          <a:p>
            <a:pPr marL="0" indent="0">
              <a:lnSpc>
                <a:spcPct val="107916"/>
              </a:lnSpc>
              <a:spcBef>
                <a:spcPts val="0"/>
              </a:spcBef>
              <a:spcAft>
                <a:spcPts val="800"/>
              </a:spcAft>
              <a:buNone/>
            </a:pPr>
            <a:r>
              <a:rPr lang="en-US" sz="2000" b="1" dirty="0">
                <a:ea typeface="Times New Roman" panose="02020603050405020304" pitchFamily="18" charset="0"/>
                <a:cs typeface="Times New Roman" panose="02020603050405020304" pitchFamily="18" charset="0"/>
              </a:rPr>
              <a:t>          GROUP BY (COL_NAME)         </a:t>
            </a:r>
            <a:endParaRPr lang="en-US" sz="2000" b="1" dirty="0" smtClean="0">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a:ea typeface="Times New Roman" panose="02020603050405020304" pitchFamily="18" charset="0"/>
                <a:cs typeface="Times New Roman" panose="02020603050405020304" pitchFamily="18" charset="0"/>
              </a:rPr>
              <a:t> </a:t>
            </a:r>
            <a:r>
              <a:rPr lang="en-US" sz="2000" b="1" dirty="0" smtClean="0">
                <a:ea typeface="Times New Roman" panose="02020603050405020304" pitchFamily="18" charset="0"/>
                <a:cs typeface="Times New Roman" panose="02020603050405020304" pitchFamily="18" charset="0"/>
              </a:rPr>
              <a:t>         HAVING </a:t>
            </a:r>
            <a:r>
              <a:rPr lang="en-US" sz="2000" b="1" dirty="0">
                <a:ea typeface="Times New Roman" panose="02020603050405020304" pitchFamily="18" charset="0"/>
                <a:cs typeface="Times New Roman" panose="02020603050405020304" pitchFamily="18" charset="0"/>
              </a:rPr>
              <a:t>(CONDITION</a:t>
            </a:r>
            <a:r>
              <a:rPr lang="en-US" sz="2000" b="1" dirty="0" smtClean="0">
                <a:ea typeface="Times New Roman" panose="02020603050405020304" pitchFamily="18" charset="0"/>
                <a:cs typeface="Times New Roman" panose="02020603050405020304" pitchFamily="18" charset="0"/>
              </a:rPr>
              <a:t>)</a:t>
            </a:r>
          </a:p>
          <a:p>
            <a:pPr marL="0" indent="0">
              <a:lnSpc>
                <a:spcPct val="107916"/>
              </a:lnSpc>
              <a:spcBef>
                <a:spcPts val="0"/>
              </a:spcBef>
              <a:spcAft>
                <a:spcPts val="800"/>
              </a:spcAft>
              <a:buNone/>
            </a:pPr>
            <a:endParaRPr lang="en-US" sz="2000" dirty="0" smtClean="0">
              <a:latin typeface="+mj-lt"/>
              <a:ea typeface="Times New Roman" panose="02020603050405020304" pitchFamily="18" charset="0"/>
              <a:cs typeface="Times New Roman" panose="02020603050405020304" pitchFamily="18" charset="0"/>
            </a:endParaRPr>
          </a:p>
          <a:p>
            <a:pPr marL="457189" indent="0">
              <a:lnSpc>
                <a:spcPct val="107916"/>
              </a:lnSpc>
              <a:spcBef>
                <a:spcPts val="0"/>
              </a:spcBef>
              <a:spcAft>
                <a:spcPts val="800"/>
              </a:spcAft>
            </a:pPr>
            <a:r>
              <a:rPr lang="en-US" sz="2000" dirty="0" smtClean="0">
                <a:latin typeface="+mj-lt"/>
                <a:ea typeface="Times New Roman" panose="02020603050405020304" pitchFamily="18" charset="0"/>
                <a:cs typeface="Times New Roman" panose="02020603050405020304" pitchFamily="18" charset="0"/>
              </a:rPr>
              <a:t>Example:</a:t>
            </a:r>
            <a:endParaRPr lang="en-US" sz="2000" dirty="0">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buNone/>
            </a:pPr>
            <a:r>
              <a:rPr lang="en-US" sz="2000" b="1" dirty="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SELECT </a:t>
            </a:r>
            <a:r>
              <a:rPr lang="en-US" sz="2000" b="1" dirty="0">
                <a:latin typeface="+mj-lt"/>
                <a:ea typeface="Times New Roman" panose="02020603050405020304" pitchFamily="18" charset="0"/>
                <a:cs typeface="Times New Roman" panose="02020603050405020304" pitchFamily="18" charset="0"/>
              </a:rPr>
              <a:t>JOB, COUNT (*) FROM EMP GROUP BY JOB HAVING SUM(SALARY)&gt;50000</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84368" y="423438"/>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ALIAS</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91246" y="2030591"/>
            <a:ext cx="10666908" cy="4270127"/>
          </a:xfrm>
          <a:prstGeom prst="rect">
            <a:avLst/>
          </a:prstGeom>
        </p:spPr>
        <p:txBody>
          <a:bodyPr/>
          <a:lstStyle/>
          <a:p>
            <a:pPr marL="0" indent="0">
              <a:lnSpc>
                <a:spcPct val="107916"/>
              </a:lnSpc>
              <a:spcBef>
                <a:spcPts val="0"/>
              </a:spcBef>
              <a:spcAft>
                <a:spcPts val="800"/>
              </a:spcAft>
            </a:pPr>
            <a:r>
              <a:rPr lang="en-US" sz="2000" b="1" dirty="0" smtClean="0">
                <a:solidFill>
                  <a:srgbClr val="FF0000"/>
                </a:solidFill>
                <a:latin typeface="+mj-lt"/>
                <a:ea typeface="Times New Roman" panose="02020603050405020304" pitchFamily="18" charset="0"/>
                <a:cs typeface="Times New Roman" panose="02020603050405020304" pitchFamily="18" charset="0"/>
              </a:rPr>
              <a:t>ALIAS</a:t>
            </a:r>
          </a:p>
          <a:p>
            <a:pPr marL="0" indent="0">
              <a:lnSpc>
                <a:spcPct val="107916"/>
              </a:lnSpc>
              <a:spcBef>
                <a:spcPts val="0"/>
              </a:spcBef>
              <a:spcAft>
                <a:spcPts val="800"/>
              </a:spcAft>
              <a:buNone/>
            </a:pPr>
            <a:endParaRPr lang="en-US" sz="2000" b="1" dirty="0">
              <a:solidFill>
                <a:srgbClr val="FF0000"/>
              </a:solidFill>
              <a:latin typeface="+mj-lt"/>
              <a:ea typeface="Times New Roman" panose="02020603050405020304" pitchFamily="18" charset="0"/>
              <a:cs typeface="Times New Roman" panose="02020603050405020304" pitchFamily="18" charset="0"/>
            </a:endParaRPr>
          </a:p>
          <a:p>
            <a:pPr marL="0" indent="0">
              <a:lnSpc>
                <a:spcPct val="107916"/>
              </a:lnSpc>
              <a:spcBef>
                <a:spcPts val="0"/>
              </a:spcBef>
              <a:spcAft>
                <a:spcPts val="800"/>
              </a:spcAft>
            </a:pPr>
            <a:r>
              <a:rPr lang="en-US" sz="2000" b="1" dirty="0">
                <a:latin typeface="+mj-lt"/>
                <a:ea typeface="Times New Roman" panose="02020603050405020304" pitchFamily="18" charset="0"/>
                <a:cs typeface="Times New Roman" panose="02020603050405020304" pitchFamily="18" charset="0"/>
              </a:rPr>
              <a:t>IT IS AN ALTERNATIVE NAME GIVEN TO THE COLUMN NAME.</a:t>
            </a:r>
          </a:p>
          <a:p>
            <a:endParaRPr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46763" y="259163"/>
            <a:ext cx="10571998" cy="970450"/>
          </a:xfrm>
          <a:prstGeom prst="rect">
            <a:avLst/>
          </a:prstGeom>
        </p:spPr>
        <p:txBody>
          <a:bodyPr/>
          <a:lstStyle/>
          <a:p>
            <a:r>
              <a:rPr lang="en-US" dirty="0"/>
              <a:t>Differences</a:t>
            </a:r>
          </a:p>
        </p:txBody>
      </p:sp>
      <p:pic>
        <p:nvPicPr>
          <p:cNvPr id="4" name="Picture 3"/>
          <p:cNvPicPr>
            <a:picLocks noChangeAspect="1"/>
          </p:cNvPicPr>
          <p:nvPr/>
        </p:nvPicPr>
        <p:blipFill>
          <a:blip r:embed="rId3"/>
          <a:srcRect/>
          <a:stretch>
            <a:fillRect/>
          </a:stretch>
        </p:blipFill>
        <p:spPr>
          <a:xfrm>
            <a:off x="1508692" y="2220686"/>
            <a:ext cx="8648140" cy="4380212"/>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40572" y="930118"/>
            <a:ext cx="10571998" cy="970450"/>
          </a:xfrm>
        </p:spPr>
        <p:txBody>
          <a:bodyPr>
            <a:noAutofit/>
          </a:bodyPr>
          <a:lstStyle/>
          <a:p>
            <a:r>
              <a:rPr lang="en-US" dirty="0">
                <a:ea typeface="Times New Roman" panose="02020603050405020304" pitchFamily="18" charset="0"/>
                <a:cs typeface="Times New Roman" panose="02020603050405020304" pitchFamily="18" charset="0"/>
              </a:rPr>
              <a:t>SQL INSERT INTO SELECT Statement</a:t>
            </a:r>
            <a:br>
              <a:rPr lang="en-US" dirty="0">
                <a:ea typeface="Times New Roman" panose="02020603050405020304" pitchFamily="18" charset="0"/>
                <a:cs typeface="Times New Roman" panose="02020603050405020304" pitchFamily="18" charset="0"/>
              </a:rPr>
            </a:b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40572" y="2983646"/>
            <a:ext cx="10716069" cy="4257368"/>
          </a:xfrm>
        </p:spPr>
        <p:txBody>
          <a:bodyPr>
            <a:normAutofit/>
          </a:bodyPr>
          <a:lstStyle/>
          <a:p>
            <a:r>
              <a:rPr lang="en-US" sz="2000" dirty="0">
                <a:latin typeface="+mj-lt"/>
                <a:ea typeface="Times New Roman" panose="02020603050405020304" pitchFamily="18" charset="0"/>
                <a:cs typeface="Times New Roman" panose="02020603050405020304" pitchFamily="18" charset="0"/>
              </a:rPr>
              <a:t>Copy all columns from one table to another table</a:t>
            </a:r>
            <a:r>
              <a:rPr lang="en-US" sz="2000" dirty="0" smtClean="0">
                <a:latin typeface="+mj-lt"/>
                <a:ea typeface="Times New Roman" panose="02020603050405020304" pitchFamily="18" charset="0"/>
                <a:cs typeface="Times New Roman" panose="02020603050405020304" pitchFamily="18" charset="0"/>
              </a:rPr>
              <a:t>:</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Syntax </a:t>
            </a:r>
            <a:r>
              <a:rPr lang="en-US" sz="2000" dirty="0" smtClean="0">
                <a:latin typeface="+mj-lt"/>
                <a:ea typeface="Times New Roman" panose="02020603050405020304" pitchFamily="18" charset="0"/>
                <a:cs typeface="Times New Roman" panose="02020603050405020304" pitchFamily="18" charset="0"/>
              </a:rPr>
              <a:t>:</a:t>
            </a:r>
          </a:p>
          <a:p>
            <a:pPr marL="0" indent="0">
              <a:buNone/>
            </a:pPr>
            <a:r>
              <a:rPr lang="en-US" sz="2000" b="1" dirty="0" smtClean="0">
                <a:latin typeface="+mj-lt"/>
                <a:ea typeface="Times New Roman" panose="02020603050405020304" pitchFamily="18" charset="0"/>
                <a:cs typeface="Times New Roman" panose="02020603050405020304" pitchFamily="18" charset="0"/>
              </a:rPr>
              <a:t>     INSERT</a:t>
            </a:r>
            <a:r>
              <a:rPr lang="en-US" sz="2000" b="1" dirty="0">
                <a:latin typeface="+mj-lt"/>
                <a:ea typeface="Times New Roman" panose="02020603050405020304" pitchFamily="18" charset="0"/>
                <a:cs typeface="Times New Roman" panose="02020603050405020304" pitchFamily="18" charset="0"/>
              </a:rPr>
              <a:t> INTO </a:t>
            </a:r>
            <a:r>
              <a:rPr lang="en-US" sz="2000" b="1" i="1" dirty="0">
                <a:latin typeface="+mj-lt"/>
                <a:ea typeface="Times New Roman" panose="02020603050405020304" pitchFamily="18" charset="0"/>
                <a:cs typeface="Times New Roman" panose="02020603050405020304" pitchFamily="18" charset="0"/>
              </a:rPr>
              <a:t>table2</a:t>
            </a:r>
            <a:r>
              <a:rPr lang="en-US" sz="2000" b="1" dirty="0">
                <a:latin typeface="+mj-lt"/>
                <a:ea typeface="Times New Roman" panose="02020603050405020304" pitchFamily="18" charset="0"/>
                <a:cs typeface="Times New Roman" panose="02020603050405020304" pitchFamily="18" charset="0"/>
              </a:rPr>
              <a:t/>
            </a:r>
            <a:br>
              <a:rPr lang="en-US" sz="2000" b="1" dirty="0">
                <a:latin typeface="+mj-lt"/>
                <a:ea typeface="Times New Roman" panose="02020603050405020304" pitchFamily="18" charset="0"/>
                <a:cs typeface="Times New Roman" panose="02020603050405020304" pitchFamily="18" charset="0"/>
              </a:rPr>
            </a:br>
            <a:r>
              <a:rPr lang="en-US" sz="2000" b="1" dirty="0" smtClean="0">
                <a:latin typeface="+mj-lt"/>
                <a:ea typeface="Times New Roman" panose="02020603050405020304" pitchFamily="18" charset="0"/>
                <a:cs typeface="Times New Roman" panose="02020603050405020304" pitchFamily="18" charset="0"/>
              </a:rPr>
              <a:t>     SELECT</a:t>
            </a:r>
            <a:r>
              <a:rPr lang="en-US" sz="2000" b="1" dirty="0">
                <a:latin typeface="+mj-lt"/>
                <a:ea typeface="Times New Roman" panose="02020603050405020304" pitchFamily="18" charset="0"/>
                <a:cs typeface="Times New Roman" panose="02020603050405020304" pitchFamily="18" charset="0"/>
              </a:rPr>
              <a:t> * FROM </a:t>
            </a:r>
            <a:r>
              <a:rPr lang="en-US" sz="2000" b="1" i="1" dirty="0">
                <a:latin typeface="+mj-lt"/>
                <a:ea typeface="Times New Roman" panose="02020603050405020304" pitchFamily="18" charset="0"/>
                <a:cs typeface="Times New Roman" panose="02020603050405020304" pitchFamily="18" charset="0"/>
              </a:rPr>
              <a:t>table1</a:t>
            </a:r>
            <a:endParaRPr lang="en-US" sz="2000" b="1" dirty="0">
              <a:latin typeface="+mj-lt"/>
              <a:ea typeface="Times New Roman" panose="02020603050405020304" pitchFamily="18" charset="0"/>
              <a:cs typeface="Times New Roman" panose="02020603050405020304" pitchFamily="18" charset="0"/>
            </a:endParaRPr>
          </a:p>
          <a:p>
            <a:pPr marL="0" indent="0">
              <a:buNone/>
            </a:pPr>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OR</a:t>
            </a:r>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b="1" dirty="0" smtClean="0">
                <a:latin typeface="+mj-lt"/>
                <a:ea typeface="Times New Roman" panose="02020603050405020304" pitchFamily="18" charset="0"/>
                <a:cs typeface="Times New Roman" panose="02020603050405020304" pitchFamily="18" charset="0"/>
              </a:rPr>
              <a:t>     INSERT</a:t>
            </a:r>
            <a:r>
              <a:rPr lang="en-US" sz="2000" b="1" dirty="0">
                <a:latin typeface="+mj-lt"/>
                <a:ea typeface="Times New Roman" panose="02020603050405020304" pitchFamily="18" charset="0"/>
                <a:cs typeface="Times New Roman" panose="02020603050405020304" pitchFamily="18" charset="0"/>
              </a:rPr>
              <a:t> INTO </a:t>
            </a:r>
            <a:r>
              <a:rPr lang="en-US" sz="2000" b="1" i="1" dirty="0">
                <a:latin typeface="+mj-lt"/>
                <a:ea typeface="Times New Roman" panose="02020603050405020304" pitchFamily="18" charset="0"/>
                <a:cs typeface="Times New Roman" panose="02020603050405020304" pitchFamily="18" charset="0"/>
              </a:rPr>
              <a:t>table2</a:t>
            </a:r>
            <a:r>
              <a:rPr lang="en-US" sz="2000" b="1" dirty="0">
                <a:latin typeface="+mj-lt"/>
                <a:ea typeface="Times New Roman" panose="02020603050405020304" pitchFamily="18" charset="0"/>
                <a:cs typeface="Times New Roman" panose="02020603050405020304" pitchFamily="18" charset="0"/>
              </a:rPr>
              <a:t/>
            </a:r>
            <a:br>
              <a:rPr lang="en-US" sz="2000" b="1" dirty="0">
                <a:latin typeface="+mj-lt"/>
                <a:ea typeface="Times New Roman" panose="02020603050405020304" pitchFamily="18" charset="0"/>
                <a:cs typeface="Times New Roman" panose="02020603050405020304" pitchFamily="18" charset="0"/>
              </a:rPr>
            </a:br>
            <a:r>
              <a:rPr lang="en-US" sz="2000" b="1" dirty="0" smtClean="0">
                <a:latin typeface="+mj-lt"/>
                <a:ea typeface="Times New Roman" panose="02020603050405020304" pitchFamily="18" charset="0"/>
                <a:cs typeface="Times New Roman" panose="02020603050405020304" pitchFamily="18" charset="0"/>
              </a:rPr>
              <a:t>     SELECT</a:t>
            </a:r>
            <a:r>
              <a:rPr lang="en-US" sz="2000" b="1" dirty="0">
                <a:latin typeface="+mj-lt"/>
                <a:ea typeface="Times New Roman" panose="02020603050405020304" pitchFamily="18" charset="0"/>
                <a:cs typeface="Times New Roman" panose="02020603050405020304" pitchFamily="18" charset="0"/>
              </a:rPr>
              <a:t> * FROM </a:t>
            </a:r>
            <a:r>
              <a:rPr lang="en-US" sz="2000" b="1" i="1" dirty="0">
                <a:latin typeface="+mj-lt"/>
                <a:ea typeface="Times New Roman" panose="02020603050405020304" pitchFamily="18" charset="0"/>
                <a:cs typeface="Times New Roman" panose="02020603050405020304" pitchFamily="18" charset="0"/>
              </a:rPr>
              <a:t>table1</a:t>
            </a:r>
            <a:br>
              <a:rPr lang="en-US" sz="2000" b="1" i="1" dirty="0">
                <a:latin typeface="+mj-lt"/>
                <a:ea typeface="Times New Roman" panose="02020603050405020304" pitchFamily="18" charset="0"/>
                <a:cs typeface="Times New Roman" panose="02020603050405020304" pitchFamily="18" charset="0"/>
              </a:rPr>
            </a:br>
            <a:r>
              <a:rPr lang="en-US" sz="2000" b="1" i="1"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WHERE</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condition</a:t>
            </a:r>
            <a:r>
              <a:rPr lang="en-US" sz="2000" b="1" dirty="0">
                <a:latin typeface="+mj-lt"/>
                <a:ea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825610"/>
            <a:ext cx="10571998" cy="970450"/>
          </a:xfrm>
        </p:spPr>
        <p:txBody>
          <a:bodyPr>
            <a:normAutofit fontScale="90000"/>
          </a:bodyPr>
          <a:lstStyle/>
          <a:p>
            <a:r>
              <a:rPr lang="en-US" sz="4400" dirty="0">
                <a:ea typeface="Times New Roman" panose="02020603050405020304" pitchFamily="18" charset="0"/>
                <a:cs typeface="Times New Roman" panose="02020603050405020304" pitchFamily="18" charset="0"/>
              </a:rPr>
              <a:t>SQL INSERT INTO SELECT Statement</a:t>
            </a:r>
            <a:r>
              <a:rPr lang="en-US" dirty="0">
                <a:latin typeface="Times New Roman" panose="02020603050405020304" pitchFamily="18" charset="0"/>
                <a:ea typeface="Times New Roman" panose="02020603050405020304" pitchFamily="18" charset="0"/>
                <a:cs typeface="Times New Roman" panose="02020603050405020304" pitchFamily="18" charset="0"/>
              </a:rPr>
              <a:t/>
            </a:r>
            <a:br>
              <a:rPr lang="en-US" dirty="0">
                <a:latin typeface="Times New Roman" panose="02020603050405020304" pitchFamily="18" charset="0"/>
                <a:ea typeface="Times New Roman" panose="02020603050405020304" pitchFamily="18" charset="0"/>
                <a:cs typeface="Times New Roman" panose="02020603050405020304" pitchFamily="18" charset="0"/>
              </a:rPr>
            </a:b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194636"/>
            <a:ext cx="10083005" cy="4257368"/>
          </a:xfrm>
        </p:spPr>
        <p:txBody>
          <a:bodyPr>
            <a:normAutofit/>
          </a:bodyPr>
          <a:lstStyle/>
          <a:p>
            <a:r>
              <a:rPr lang="en-US" sz="2000" dirty="0">
                <a:latin typeface="+mj-lt"/>
                <a:ea typeface="Times New Roman" panose="02020603050405020304" pitchFamily="18" charset="0"/>
                <a:cs typeface="Times New Roman" panose="02020603050405020304" pitchFamily="18" charset="0"/>
              </a:rPr>
              <a:t>Copy only some columns from one table into another table</a:t>
            </a:r>
            <a:r>
              <a:rPr lang="en-US" sz="2000" dirty="0" smtClean="0">
                <a:latin typeface="+mj-lt"/>
                <a:ea typeface="Times New Roman" panose="02020603050405020304" pitchFamily="18" charset="0"/>
                <a:cs typeface="Times New Roman" panose="02020603050405020304" pitchFamily="18" charset="0"/>
              </a:rPr>
              <a:t>:</a:t>
            </a:r>
          </a:p>
          <a:p>
            <a:pPr marL="0" indent="0">
              <a:buNone/>
            </a:pPr>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Syntax:</a:t>
            </a:r>
          </a:p>
          <a:p>
            <a:pPr marL="0" indent="0">
              <a:buNone/>
            </a:pPr>
            <a:r>
              <a:rPr lang="en-US" sz="2000" b="1" dirty="0" smtClean="0">
                <a:latin typeface="+mj-lt"/>
                <a:ea typeface="Times New Roman" panose="02020603050405020304" pitchFamily="18" charset="0"/>
                <a:cs typeface="Times New Roman" panose="02020603050405020304" pitchFamily="18" charset="0"/>
              </a:rPr>
              <a:t>    INSERT</a:t>
            </a:r>
            <a:r>
              <a:rPr lang="en-US" sz="2000" b="1" dirty="0">
                <a:latin typeface="+mj-lt"/>
                <a:ea typeface="Times New Roman" panose="02020603050405020304" pitchFamily="18" charset="0"/>
                <a:cs typeface="Times New Roman" panose="02020603050405020304" pitchFamily="18" charset="0"/>
              </a:rPr>
              <a:t> INTO </a:t>
            </a:r>
            <a:r>
              <a:rPr lang="en-US" sz="2000" b="1" i="1" dirty="0">
                <a:latin typeface="+mj-lt"/>
                <a:ea typeface="Times New Roman" panose="02020603050405020304" pitchFamily="18" charset="0"/>
                <a:cs typeface="Times New Roman" panose="02020603050405020304" pitchFamily="18" charset="0"/>
              </a:rPr>
              <a:t>table2 </a:t>
            </a:r>
            <a:r>
              <a:rPr lang="en-US" sz="2000" b="1" dirty="0">
                <a:latin typeface="+mj-lt"/>
                <a:ea typeface="Times New Roman" panose="02020603050405020304" pitchFamily="18" charset="0"/>
                <a:cs typeface="Times New Roman" panose="02020603050405020304" pitchFamily="18" charset="0"/>
              </a:rPr>
              <a:t>(</a:t>
            </a:r>
            <a:r>
              <a:rPr lang="en-US" sz="2000" b="1" i="1" dirty="0">
                <a:latin typeface="+mj-lt"/>
                <a:ea typeface="Times New Roman" panose="02020603050405020304" pitchFamily="18" charset="0"/>
                <a:cs typeface="Times New Roman" panose="02020603050405020304" pitchFamily="18" charset="0"/>
              </a:rPr>
              <a:t>column1</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column2</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column3</a:t>
            </a:r>
            <a:r>
              <a:rPr lang="en-US" sz="2000" b="1" dirty="0">
                <a:latin typeface="+mj-lt"/>
                <a:ea typeface="Times New Roman" panose="02020603050405020304" pitchFamily="18" charset="0"/>
                <a:cs typeface="Times New Roman" panose="02020603050405020304" pitchFamily="18" charset="0"/>
              </a:rPr>
              <a:t>, ...)</a:t>
            </a:r>
            <a:br>
              <a:rPr lang="en-US" sz="2000" b="1" dirty="0">
                <a:latin typeface="+mj-lt"/>
                <a:ea typeface="Times New Roman" panose="02020603050405020304" pitchFamily="18" charset="0"/>
                <a:cs typeface="Times New Roman" panose="02020603050405020304" pitchFamily="18" charset="0"/>
              </a:rPr>
            </a:br>
            <a:r>
              <a:rPr lang="en-US" sz="2000" b="1" dirty="0" smtClean="0">
                <a:latin typeface="+mj-lt"/>
                <a:ea typeface="Times New Roman" panose="02020603050405020304" pitchFamily="18" charset="0"/>
                <a:cs typeface="Times New Roman" panose="02020603050405020304" pitchFamily="18" charset="0"/>
              </a:rPr>
              <a:t>    SELECT</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column1</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column2</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column3</a:t>
            </a:r>
            <a:r>
              <a:rPr lang="en-US" sz="2000" b="1" dirty="0">
                <a:latin typeface="+mj-lt"/>
                <a:ea typeface="Times New Roman" panose="02020603050405020304" pitchFamily="18" charset="0"/>
                <a:cs typeface="Times New Roman" panose="02020603050405020304" pitchFamily="18" charset="0"/>
              </a:rPr>
              <a:t>, ...</a:t>
            </a:r>
            <a:br>
              <a:rPr lang="en-US" sz="2000" b="1" dirty="0">
                <a:latin typeface="+mj-lt"/>
                <a:ea typeface="Times New Roman" panose="02020603050405020304" pitchFamily="18" charset="0"/>
                <a:cs typeface="Times New Roman" panose="02020603050405020304" pitchFamily="18" charset="0"/>
              </a:rPr>
            </a:br>
            <a:r>
              <a:rPr lang="en-US" sz="2000" b="1" dirty="0" smtClean="0">
                <a:latin typeface="+mj-lt"/>
                <a:ea typeface="Times New Roman" panose="02020603050405020304" pitchFamily="18" charset="0"/>
                <a:cs typeface="Times New Roman" panose="02020603050405020304" pitchFamily="18" charset="0"/>
              </a:rPr>
              <a:t>    FROM</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table1</a:t>
            </a:r>
            <a:r>
              <a:rPr lang="en-US" sz="2000" b="1" dirty="0">
                <a:latin typeface="+mj-lt"/>
                <a:ea typeface="Times New Roman" panose="02020603050405020304" pitchFamily="18" charset="0"/>
                <a:cs typeface="Times New Roman" panose="02020603050405020304" pitchFamily="18" charset="0"/>
              </a:rPr>
              <a:t/>
            </a:r>
            <a:br>
              <a:rPr lang="en-US" sz="2000" b="1" dirty="0">
                <a:latin typeface="+mj-lt"/>
                <a:ea typeface="Times New Roman" panose="02020603050405020304" pitchFamily="18" charset="0"/>
                <a:cs typeface="Times New Roman" panose="02020603050405020304" pitchFamily="18" charset="0"/>
              </a:rPr>
            </a:br>
            <a:r>
              <a:rPr lang="en-US" sz="2000" b="1" dirty="0" smtClean="0">
                <a:latin typeface="+mj-lt"/>
                <a:ea typeface="Times New Roman" panose="02020603050405020304" pitchFamily="18" charset="0"/>
                <a:cs typeface="Times New Roman" panose="02020603050405020304" pitchFamily="18" charset="0"/>
              </a:rPr>
              <a:t>    WHERE</a:t>
            </a:r>
            <a:r>
              <a:rPr lang="en-US" sz="2000" b="1" dirty="0">
                <a:latin typeface="+mj-lt"/>
                <a:ea typeface="Times New Roman" panose="02020603050405020304" pitchFamily="18" charset="0"/>
                <a:cs typeface="Times New Roman" panose="02020603050405020304" pitchFamily="18" charset="0"/>
              </a:rPr>
              <a:t> </a:t>
            </a:r>
            <a:r>
              <a:rPr lang="en-US" sz="2000" b="1" i="1" dirty="0">
                <a:latin typeface="+mj-lt"/>
                <a:ea typeface="Times New Roman" panose="02020603050405020304" pitchFamily="18" charset="0"/>
                <a:cs typeface="Times New Roman" panose="02020603050405020304" pitchFamily="18" charset="0"/>
              </a:rPr>
              <a:t>condition</a:t>
            </a:r>
            <a:r>
              <a:rPr lang="en-US" sz="2000" b="1" dirty="0">
                <a:latin typeface="+mj-lt"/>
                <a:ea typeface="Times New Roman" panose="02020603050405020304" pitchFamily="18" charset="0"/>
                <a:cs typeface="Times New Roman" panose="02020603050405020304" pitchFamily="18" charset="0"/>
              </a:rPr>
              <a:t>;</a:t>
            </a:r>
            <a:endParaRPr lang="en-IN" sz="2000" b="1"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898547"/>
            <a:ext cx="10571998" cy="970450"/>
          </a:xfrm>
        </p:spPr>
        <p:txBody>
          <a:bodyPr>
            <a:noAutofit/>
          </a:bodyPr>
          <a:lstStyle/>
          <a:p>
            <a:r>
              <a:rPr lang="en-US" dirty="0">
                <a:ea typeface="Times New Roman" panose="02020603050405020304" pitchFamily="18" charset="0"/>
                <a:cs typeface="Times New Roman" panose="02020603050405020304" pitchFamily="18" charset="0"/>
              </a:rPr>
              <a:t>SQL INSERT INTO SELECT Statement</a:t>
            </a:r>
            <a:br>
              <a:rPr lang="en-US" dirty="0">
                <a:ea typeface="Times New Roman" panose="02020603050405020304" pitchFamily="18" charset="0"/>
                <a:cs typeface="Times New Roman" panose="02020603050405020304" pitchFamily="18" charset="0"/>
              </a:rPr>
            </a:b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250693"/>
            <a:ext cx="10146891" cy="4041724"/>
          </a:xfrm>
        </p:spPr>
        <p:txBody>
          <a:bodyPr>
            <a:normAutofit/>
          </a:bodyPr>
          <a:lstStyle/>
          <a:p>
            <a:r>
              <a:rPr lang="en-IN" sz="2000" dirty="0">
                <a:latin typeface="+mj-lt"/>
                <a:ea typeface="Times New Roman" panose="02020603050405020304" pitchFamily="18" charset="0"/>
                <a:cs typeface="Times New Roman" panose="02020603050405020304" pitchFamily="18" charset="0"/>
              </a:rPr>
              <a:t>INSERT INTO PAST (NAME,CITY,MOBILE)</a:t>
            </a:r>
          </a:p>
          <a:p>
            <a:r>
              <a:rPr lang="en-US" sz="2000" dirty="0">
                <a:latin typeface="+mj-lt"/>
                <a:ea typeface="Times New Roman" panose="02020603050405020304" pitchFamily="18" charset="0"/>
                <a:cs typeface="Times New Roman" panose="02020603050405020304" pitchFamily="18" charset="0"/>
              </a:rPr>
              <a:t> SELECT NAME, CITY,MOBILE FROM COPY</a:t>
            </a:r>
          </a:p>
          <a:p>
            <a:r>
              <a:rPr lang="en-IN" sz="2000" dirty="0">
                <a:latin typeface="+mj-lt"/>
                <a:ea typeface="Times New Roman" panose="02020603050405020304" pitchFamily="18" charset="0"/>
                <a:cs typeface="Times New Roman" panose="02020603050405020304" pitchFamily="18" charset="0"/>
              </a:rPr>
              <a:t> WHERE CID=1</a:t>
            </a:r>
          </a:p>
          <a:p>
            <a:r>
              <a:rPr lang="en-IN" sz="2000" dirty="0">
                <a:latin typeface="+mj-lt"/>
                <a:ea typeface="Times New Roman" panose="02020603050405020304" pitchFamily="18" charset="0"/>
                <a:cs typeface="Times New Roman" panose="02020603050405020304" pitchFamily="18" charset="0"/>
              </a:rPr>
              <a:t> </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 INSERT INTO PAST  SELECT * FROM COPY</a:t>
            </a:r>
          </a:p>
          <a:p>
            <a:r>
              <a:rPr lang="en-US" sz="2000" dirty="0">
                <a:latin typeface="+mj-lt"/>
                <a:ea typeface="Times New Roman" panose="02020603050405020304" pitchFamily="18" charset="0"/>
                <a:cs typeface="Times New Roman" panose="02020603050405020304" pitchFamily="18" charset="0"/>
              </a:rPr>
              <a:t>(DO NOT USE IDENTITY FOR SECOND TABLE)</a:t>
            </a:r>
            <a:endParaRPr lang="en-IN" sz="2000" dirty="0">
              <a:latin typeface="+mj-lt"/>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99687"/>
            <a:ext cx="10571998" cy="970450"/>
          </a:xfrm>
        </p:spPr>
        <p:txBody>
          <a:bodyPr/>
          <a:lstStyle/>
          <a:p>
            <a:r>
              <a:rPr lang="en-US" dirty="0">
                <a:ea typeface="Times New Roman" panose="02020603050405020304" pitchFamily="18" charset="0"/>
                <a:cs typeface="Times New Roman" panose="02020603050405020304" pitchFamily="18" charset="0"/>
              </a:rPr>
              <a:t>JOINS AND TYPES</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73059" y="2392687"/>
            <a:ext cx="10726992" cy="4277699"/>
          </a:xfrm>
        </p:spPr>
        <p:txBody>
          <a:bodyPr>
            <a:normAutofit/>
          </a:bodyPr>
          <a:lstStyle/>
          <a:p>
            <a:pPr marL="109725" indent="0">
              <a:buNone/>
            </a:pPr>
            <a:r>
              <a:rPr lang="en-US" sz="2000" dirty="0">
                <a:latin typeface="+mj-lt"/>
                <a:ea typeface="Times New Roman" panose="02020603050405020304" pitchFamily="18" charset="0"/>
                <a:cs typeface="Times New Roman" panose="02020603050405020304" pitchFamily="18" charset="0"/>
              </a:rPr>
              <a:t>What is join?</a:t>
            </a:r>
          </a:p>
          <a:p>
            <a:pPr marL="109725" indent="0">
              <a:buNone/>
            </a:pPr>
            <a:r>
              <a:rPr lang="en-US" sz="2000" dirty="0">
                <a:latin typeface="+mj-lt"/>
                <a:ea typeface="Times New Roman" panose="02020603050405020304" pitchFamily="18" charset="0"/>
                <a:cs typeface="Times New Roman" panose="02020603050405020304" pitchFamily="18" charset="0"/>
              </a:rPr>
              <a:t>-To retrieve the information from multiple tables.</a:t>
            </a:r>
          </a:p>
          <a:p>
            <a:pPr marL="109725" indent="0">
              <a:buNone/>
            </a:pPr>
            <a:r>
              <a:rPr lang="en-US" sz="2000" dirty="0">
                <a:latin typeface="+mj-lt"/>
                <a:ea typeface="Times New Roman" panose="02020603050405020304" pitchFamily="18" charset="0"/>
                <a:cs typeface="Times New Roman" panose="02020603050405020304" pitchFamily="18" charset="0"/>
              </a:rPr>
              <a:t>- it is allow us to combine rows from two or more tables based upon related column.</a:t>
            </a:r>
          </a:p>
          <a:p>
            <a:pPr marL="109725" indent="0">
              <a:buNone/>
            </a:pPr>
            <a:endParaRPr lang="en-US" sz="2000" dirty="0">
              <a:latin typeface="+mj-lt"/>
              <a:ea typeface="Times New Roman" panose="02020603050405020304" pitchFamily="18" charset="0"/>
              <a:cs typeface="Times New Roman" panose="02020603050405020304" pitchFamily="18" charset="0"/>
            </a:endParaRPr>
          </a:p>
          <a:p>
            <a:pPr marL="109725" indent="0">
              <a:buNone/>
            </a:pPr>
            <a:r>
              <a:rPr lang="en-US" sz="2000" dirty="0">
                <a:latin typeface="+mj-lt"/>
                <a:ea typeface="Times New Roman" panose="02020603050405020304" pitchFamily="18" charset="0"/>
                <a:cs typeface="Times New Roman" panose="02020603050405020304" pitchFamily="18" charset="0"/>
              </a:rPr>
              <a:t>What are the different types of join?</a:t>
            </a:r>
          </a:p>
          <a:p>
            <a:pPr marL="109725" indent="0">
              <a:buNone/>
            </a:pPr>
            <a:r>
              <a:rPr lang="en-US" sz="2000" dirty="0">
                <a:latin typeface="+mj-lt"/>
                <a:ea typeface="Times New Roman" panose="02020603050405020304" pitchFamily="18" charset="0"/>
                <a:cs typeface="Times New Roman" panose="02020603050405020304" pitchFamily="18" charset="0"/>
              </a:rPr>
              <a:t>-mainly 4 types of joins are there</a:t>
            </a:r>
          </a:p>
          <a:p>
            <a:pPr marL="109725" indent="0">
              <a:buNone/>
            </a:pP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57502" y="304684"/>
            <a:ext cx="10571998" cy="970450"/>
          </a:xfrm>
        </p:spPr>
        <p:txBody>
          <a:bodyPr/>
          <a:lstStyle/>
          <a:p>
            <a:r>
              <a:rPr lang="en-US" dirty="0">
                <a:ea typeface="Times New Roman" panose="02020603050405020304" pitchFamily="18" charset="0"/>
                <a:cs typeface="Times New Roman" panose="02020603050405020304" pitchFamily="18" charset="0"/>
              </a:rPr>
              <a:t>INNER JOIN</a:t>
            </a:r>
            <a:endParaRPr lang="en-IN" dirty="0">
              <a:ea typeface="Times New Roman" panose="02020603050405020304" pitchFamily="18" charset="0"/>
              <a:cs typeface="Times New Roman" panose="02020603050405020304" pitchFamily="18" charset="0"/>
            </a:endParaRPr>
          </a:p>
        </p:txBody>
      </p:sp>
      <p:pic>
        <p:nvPicPr>
          <p:cNvPr id="5" name="Content Placeholder 4"/>
          <p:cNvPicPr>
            <a:picLocks noGrp="1"/>
          </p:cNvPicPr>
          <p:nvPr>
            <p:ph idx="1"/>
          </p:nvPr>
        </p:nvPicPr>
        <p:blipFill>
          <a:blip r:embed="rId3"/>
          <a:stretch>
            <a:fillRect/>
          </a:stretch>
        </p:blipFill>
        <p:spPr bwMode="auto">
          <a:xfrm>
            <a:off x="3393800" y="2303813"/>
            <a:ext cx="4764549" cy="3381772"/>
          </a:xfrm>
          <a:prstGeom prst="rect">
            <a:avLst/>
          </a:prstGeom>
          <a:noFill/>
          <a:ln w="9525">
            <a:noFill/>
            <a:miter lim="800000"/>
          </a:ln>
        </p:spPr>
      </p:pic>
      <p:pic>
        <p:nvPicPr>
          <p:cNvPr id="4" name="Content Placeholder 3"/>
          <p:cNvPicPr>
            <a:picLocks noChangeAspect="1"/>
          </p:cNvPicPr>
          <p:nvPr/>
        </p:nvPicPr>
        <p:blipFill>
          <a:blip r:embed="rId4"/>
          <a:srcRect/>
          <a:stretch>
            <a:fillRect/>
          </a:stretch>
        </p:blipFill>
        <p:spPr>
          <a:xfrm>
            <a:off x="10387807" y="5112330"/>
            <a:ext cx="1714500" cy="1714500"/>
          </a:xfrm>
          <a:prstGeom prst="rect">
            <a:avLst/>
          </a:prstGeom>
        </p:spPr>
      </p:pic>
      <p:sp>
        <p:nvSpPr>
          <p:cNvPr id="6" name="TextBox 5"/>
          <p:cNvSpPr txBox="1"/>
          <p:nvPr/>
        </p:nvSpPr>
        <p:spPr>
          <a:xfrm>
            <a:off x="3175802" y="5969580"/>
            <a:ext cx="6300707" cy="400110"/>
          </a:xfrm>
          <a:prstGeom prst="rect">
            <a:avLst/>
          </a:prstGeom>
          <a:noFill/>
        </p:spPr>
        <p:txBody>
          <a:bodyPr wrap="square" rtlCol="0">
            <a:spAutoFit/>
          </a:bodyPr>
          <a:lstStyle/>
          <a:p>
            <a:r>
              <a:rPr lang="en-US" sz="2000" b="1" dirty="0">
                <a:latin typeface="+mj-lt"/>
                <a:ea typeface="Times New Roman" panose="02020603050405020304" pitchFamily="18" charset="0"/>
                <a:cs typeface="Times New Roman" panose="02020603050405020304" pitchFamily="18" charset="0"/>
              </a:rPr>
              <a:t>Retrieve common records from both table</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99686"/>
            <a:ext cx="10571998" cy="970450"/>
          </a:xfrm>
        </p:spPr>
        <p:txBody>
          <a:bodyPr/>
          <a:lstStyle/>
          <a:p>
            <a:r>
              <a:rPr lang="en-US" dirty="0">
                <a:ea typeface="Times New Roman" panose="02020603050405020304" pitchFamily="18" charset="0"/>
                <a:cs typeface="Times New Roman" panose="02020603050405020304" pitchFamily="18" charset="0"/>
              </a:rPr>
              <a:t>INNER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73059" y="2463297"/>
            <a:ext cx="10255045" cy="4185381"/>
          </a:xfrm>
        </p:spPr>
        <p:txBody>
          <a:bodyPr>
            <a:normAutofit/>
          </a:bodyPr>
          <a:lstStyle/>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It gets the common records from both the tables.</a:t>
            </a: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For two table:</a:t>
            </a: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Syntax:</a:t>
            </a:r>
            <a:endParaRPr lang="en-US"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Select * from table1</a:t>
            </a:r>
            <a:r>
              <a:rPr lang="en-US" sz="2000" dirty="0">
                <a:solidFill>
                  <a:srgbClr val="FF0000"/>
                </a:solidFill>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inner join</a:t>
            </a:r>
            <a:r>
              <a:rPr lang="en-US" sz="2000" dirty="0">
                <a:latin typeface="+mj-lt"/>
                <a:ea typeface="Times New Roman" panose="02020603050405020304" pitchFamily="18" charset="0"/>
                <a:cs typeface="Times New Roman" panose="02020603050405020304" pitchFamily="18" charset="0"/>
              </a:rPr>
              <a:t> table2 </a:t>
            </a:r>
            <a:r>
              <a:rPr lang="en-US" sz="2000" b="1" dirty="0">
                <a:latin typeface="+mj-lt"/>
                <a:ea typeface="Times New Roman" panose="02020603050405020304" pitchFamily="18" charset="0"/>
                <a:cs typeface="Times New Roman" panose="02020603050405020304" pitchFamily="18" charset="0"/>
              </a:rPr>
              <a:t>on</a:t>
            </a:r>
            <a:r>
              <a:rPr lang="en-US" sz="2000" dirty="0">
                <a:latin typeface="+mj-lt"/>
                <a:ea typeface="Times New Roman" panose="02020603050405020304" pitchFamily="18" charset="0"/>
                <a:cs typeface="Times New Roman" panose="02020603050405020304" pitchFamily="18" charset="0"/>
              </a:rPr>
              <a:t> table1.colname (p.k) = table2.colname (f.k)</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Example: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Select   * from country </a:t>
            </a:r>
            <a:r>
              <a:rPr lang="en-US" sz="2000" b="1" dirty="0">
                <a:latin typeface="+mj-lt"/>
                <a:ea typeface="Times New Roman" panose="02020603050405020304" pitchFamily="18" charset="0"/>
                <a:cs typeface="Times New Roman" panose="02020603050405020304" pitchFamily="18" charset="0"/>
              </a:rPr>
              <a:t>inner join</a:t>
            </a:r>
            <a:r>
              <a:rPr lang="en-US" sz="2000" dirty="0">
                <a:latin typeface="+mj-lt"/>
                <a:ea typeface="Times New Roman" panose="02020603050405020304" pitchFamily="18" charset="0"/>
                <a:cs typeface="Times New Roman" panose="02020603050405020304" pitchFamily="18" charset="0"/>
              </a:rPr>
              <a:t> state </a:t>
            </a:r>
            <a:r>
              <a:rPr lang="en-US" sz="2000" b="1" dirty="0">
                <a:latin typeface="+mj-lt"/>
                <a:ea typeface="Times New Roman" panose="02020603050405020304" pitchFamily="18" charset="0"/>
                <a:cs typeface="Times New Roman" panose="02020603050405020304" pitchFamily="18" charset="0"/>
              </a:rPr>
              <a:t>on</a:t>
            </a:r>
            <a:r>
              <a:rPr lang="en-US" sz="2000" dirty="0">
                <a:latin typeface="+mj-lt"/>
                <a:ea typeface="Times New Roman" panose="02020603050405020304" pitchFamily="18" charset="0"/>
                <a:cs typeface="Times New Roman" panose="02020603050405020304" pitchFamily="18" charset="0"/>
              </a:rPr>
              <a:t> country.countryid = state.countryid</a:t>
            </a:r>
            <a:endParaRPr lang="en-IN" sz="2000" dirty="0">
              <a:latin typeface="+mj-lt"/>
              <a:ea typeface="Times New Roman" panose="02020603050405020304" pitchFamily="18" charset="0"/>
              <a:cs typeface="Times New Roman" panose="02020603050405020304" pitchFamily="18" charset="0"/>
            </a:endParaRPr>
          </a:p>
          <a:p>
            <a:pPr marL="0" indent="0">
              <a:lnSpc>
                <a:spcPct val="105000"/>
              </a:lnSpc>
              <a:spcAft>
                <a:spcPts val="1000"/>
              </a:spcAft>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747656"/>
            <a:ext cx="1714500" cy="107917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noEditPoints="1"/>
          </p:cNvSpPr>
          <p:nvPr>
            <p:ph type="title"/>
          </p:nvPr>
        </p:nvSpPr>
        <p:spPr>
          <a:xfrm>
            <a:off x="604362" y="840501"/>
            <a:ext cx="8596668" cy="983973"/>
          </a:xfrm>
        </p:spPr>
        <p:txBody>
          <a:bodyPr>
            <a:normAutofit fontScale="90000"/>
          </a:bodyPr>
          <a:lstStyle/>
          <a:p>
            <a:pPr marL="285750" indent="-285750">
              <a:lnSpc>
                <a:spcPct val="105000"/>
              </a:lnSpc>
              <a:spcAft>
                <a:spcPts val="1000"/>
              </a:spcAft>
              <a:buFont typeface="Courier New" panose="02070309020205020404" pitchFamily="49" charset="0"/>
              <a:buChar char="o"/>
            </a:pPr>
            <a:r>
              <a:rPr lang="en-US" sz="1800" b="1" dirty="0">
                <a:latin typeface="Cambria" panose="02040503050406030204" pitchFamily="18" charset="0"/>
                <a:ea typeface="Times New Roman" panose="02020603050405020304" pitchFamily="18" charset="0"/>
                <a:cs typeface="Calibri" panose="020F0502020204030204" pitchFamily="34" charset="0"/>
              </a:rPr>
              <a:t/>
            </a:r>
            <a:br>
              <a:rPr lang="en-US" sz="1800" b="1" dirty="0">
                <a:latin typeface="Cambria" panose="02040503050406030204" pitchFamily="18" charset="0"/>
                <a:ea typeface="Times New Roman" panose="02020603050405020304" pitchFamily="18" charset="0"/>
                <a:cs typeface="Calibri" panose="020F0502020204030204" pitchFamily="34" charset="0"/>
              </a:rPr>
            </a:br>
            <a:r>
              <a:rPr lang="en-US" sz="1800" b="1" dirty="0">
                <a:latin typeface="Cambria" panose="02040503050406030204" pitchFamily="18" charset="0"/>
                <a:ea typeface="Times New Roman" panose="02020603050405020304" pitchFamily="18" charset="0"/>
                <a:cs typeface="Calibri" panose="020F0502020204030204" pitchFamily="34" charset="0"/>
              </a:rPr>
              <a:t/>
            </a:r>
            <a:br>
              <a:rPr lang="en-US" sz="1800" b="1" dirty="0">
                <a:latin typeface="Cambria" panose="02040503050406030204" pitchFamily="18" charset="0"/>
                <a:ea typeface="Times New Roman" panose="02020603050405020304" pitchFamily="18" charset="0"/>
                <a:cs typeface="Calibri" panose="020F0502020204030204" pitchFamily="34" charset="0"/>
              </a:rPr>
            </a:br>
            <a:r>
              <a:rPr lang="en-US" sz="1800" b="1" dirty="0" smtClean="0">
                <a:latin typeface="Cambria" panose="02040503050406030204" pitchFamily="18" charset="0"/>
                <a:ea typeface="Times New Roman" panose="02020603050405020304" pitchFamily="18" charset="0"/>
                <a:cs typeface="Calibri" panose="020F0502020204030204" pitchFamily="34" charset="0"/>
              </a:rPr>
              <a:t/>
            </a:r>
            <a:br>
              <a:rPr lang="en-US" sz="1800" b="1" dirty="0" smtClean="0">
                <a:latin typeface="Cambria" panose="02040503050406030204" pitchFamily="18" charset="0"/>
                <a:ea typeface="Times New Roman" panose="02020603050405020304" pitchFamily="18" charset="0"/>
                <a:cs typeface="Calibri" panose="020F0502020204030204" pitchFamily="34" charset="0"/>
              </a:rPr>
            </a:br>
            <a:r>
              <a:rPr lang="en-US" sz="1800" dirty="0">
                <a:latin typeface="Cambria" panose="02040503050406030204" pitchFamily="18" charset="0"/>
                <a:ea typeface="Times New Roman" panose="02020603050405020304" pitchFamily="18" charset="0"/>
                <a:cs typeface="Calibri" panose="020F0502020204030204" pitchFamily="34" charset="0"/>
              </a:rPr>
              <a:t/>
            </a:r>
            <a:br>
              <a:rPr lang="en-US" sz="1800" dirty="0">
                <a:latin typeface="Cambria" panose="02040503050406030204" pitchFamily="18" charset="0"/>
                <a:ea typeface="Times New Roman" panose="02020603050405020304" pitchFamily="18" charset="0"/>
                <a:cs typeface="Calibri" panose="020F0502020204030204" pitchFamily="34" charset="0"/>
              </a:rPr>
            </a:br>
            <a:r>
              <a:rPr lang="en-US" sz="1800" dirty="0" smtClean="0">
                <a:latin typeface="Cambria" panose="02040503050406030204" pitchFamily="18" charset="0"/>
                <a:ea typeface="Times New Roman" panose="02020603050405020304" pitchFamily="18" charset="0"/>
                <a:cs typeface="Calibri" panose="020F0502020204030204" pitchFamily="34" charset="0"/>
              </a:rPr>
              <a:t/>
            </a:r>
            <a:br>
              <a:rPr lang="en-US" sz="1800" dirty="0" smtClean="0">
                <a:latin typeface="Cambria" panose="02040503050406030204" pitchFamily="18" charset="0"/>
                <a:ea typeface="Times New Roman" panose="02020603050405020304" pitchFamily="18" charset="0"/>
                <a:cs typeface="Calibri" panose="020F0502020204030204" pitchFamily="34" charset="0"/>
              </a:rPr>
            </a:br>
            <a:r>
              <a:rPr lang="en-US" sz="1800" dirty="0">
                <a:latin typeface="Cambria" panose="02040503050406030204" pitchFamily="18" charset="0"/>
                <a:ea typeface="Times New Roman" panose="02020603050405020304" pitchFamily="18" charset="0"/>
                <a:cs typeface="Calibri" panose="020F0502020204030204" pitchFamily="34" charset="0"/>
              </a:rPr>
              <a:t/>
            </a:r>
            <a:br>
              <a:rPr lang="en-US" sz="1800" dirty="0">
                <a:latin typeface="Cambria" panose="02040503050406030204" pitchFamily="18" charset="0"/>
                <a:ea typeface="Times New Roman" panose="02020603050405020304" pitchFamily="18" charset="0"/>
                <a:cs typeface="Calibri" panose="020F0502020204030204" pitchFamily="34" charset="0"/>
              </a:rPr>
            </a:br>
            <a:r>
              <a:rPr lang="en-US" sz="2700" b="1" dirty="0" smtClean="0">
                <a:ea typeface="Times New Roman" panose="02020603050405020304" pitchFamily="18" charset="0"/>
                <a:cs typeface="Calibri" panose="020F0502020204030204" pitchFamily="34" charset="0"/>
              </a:rPr>
              <a:t>What </a:t>
            </a:r>
            <a:r>
              <a:rPr lang="en-US" sz="2700" b="1" dirty="0">
                <a:ea typeface="Times New Roman" panose="02020603050405020304" pitchFamily="18" charset="0"/>
                <a:cs typeface="Calibri" panose="020F0502020204030204" pitchFamily="34" charset="0"/>
              </a:rPr>
              <a:t>is a Datatype</a:t>
            </a:r>
            <a:r>
              <a:rPr lang="en-US" sz="2700" b="1" dirty="0" smtClean="0">
                <a:ea typeface="Times New Roman" panose="02020603050405020304" pitchFamily="18" charset="0"/>
                <a:cs typeface="Calibri" panose="020F0502020204030204" pitchFamily="34" charset="0"/>
              </a:rPr>
              <a:t>?</a:t>
            </a:r>
            <a:br>
              <a:rPr lang="en-US" sz="2700" b="1" dirty="0" smtClean="0">
                <a:ea typeface="Times New Roman" panose="02020603050405020304" pitchFamily="18" charset="0"/>
                <a:cs typeface="Calibri" panose="020F0502020204030204" pitchFamily="34" charset="0"/>
              </a:rPr>
            </a:br>
            <a:r>
              <a:rPr lang="en-IN" sz="1800" dirty="0">
                <a:ea typeface="Times New Roman" panose="02020603050405020304" pitchFamily="18" charset="0"/>
                <a:cs typeface="Times New Roman" panose="02020603050405020304" pitchFamily="18" charset="0"/>
              </a:rPr>
              <a:t/>
            </a:r>
            <a:br>
              <a:rPr lang="en-IN" sz="1800" dirty="0">
                <a:ea typeface="Times New Roman" panose="02020603050405020304" pitchFamily="18" charset="0"/>
                <a:cs typeface="Times New Roman" panose="02020603050405020304" pitchFamily="18" charset="0"/>
              </a:rPr>
            </a:br>
            <a:r>
              <a:rPr lang="en-US" sz="1800" dirty="0">
                <a:ea typeface="Times New Roman" panose="02020603050405020304" pitchFamily="18" charset="0"/>
                <a:cs typeface="Calibri" panose="020F0502020204030204" pitchFamily="34" charset="0"/>
              </a:rPr>
              <a:t>A Datatype is used to define the type of data to be used by the column.</a:t>
            </a:r>
            <a:r>
              <a:rPr lang="en-IN" sz="1800" dirty="0">
                <a:ea typeface="Times New Roman" panose="02020603050405020304" pitchFamily="18" charset="0"/>
                <a:cs typeface="Times New Roman" panose="02020603050405020304" pitchFamily="18" charset="0"/>
              </a:rPr>
              <a:t/>
            </a:r>
            <a:br>
              <a:rPr lang="en-IN" sz="1800" dirty="0">
                <a:ea typeface="Times New Roman" panose="02020603050405020304" pitchFamily="18" charset="0"/>
                <a:cs typeface="Times New Roman" panose="02020603050405020304" pitchFamily="18" charset="0"/>
              </a:rPr>
            </a:br>
            <a:r>
              <a:rPr lang="en-US" sz="1800" dirty="0">
                <a:ea typeface="Times New Roman" panose="02020603050405020304" pitchFamily="18" charset="0"/>
                <a:cs typeface="Calibri" panose="020F0502020204030204" pitchFamily="34" charset="0"/>
              </a:rPr>
              <a:t>SQL Server has a predefined set of datatypes.</a:t>
            </a:r>
            <a:r>
              <a:rPr lang="en-IN" sz="1800" dirty="0">
                <a:latin typeface="Cambria" panose="02040503050406030204" pitchFamily="18" charset="0"/>
                <a:ea typeface="Times New Roman" panose="02020603050405020304" pitchFamily="18" charset="0"/>
                <a:cs typeface="Times New Roman" panose="02020603050405020304" pitchFamily="18" charset="0"/>
              </a:rPr>
              <a:t/>
            </a:r>
            <a:br>
              <a:rPr lang="en-IN" sz="1800" dirty="0">
                <a:latin typeface="Cambria" panose="02040503050406030204" pitchFamily="18" charset="0"/>
                <a:ea typeface="Times New Roman" panose="02020603050405020304" pitchFamily="18" charset="0"/>
                <a:cs typeface="Times New Roman" panose="02020603050405020304" pitchFamily="18" charset="0"/>
              </a:rPr>
            </a:br>
            <a:endParaRPr lang="en-IN"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8853918"/>
              </p:ext>
            </p:extLst>
          </p:nvPr>
        </p:nvGraphicFramePr>
        <p:xfrm>
          <a:off x="2140145" y="1439366"/>
          <a:ext cx="7520156" cy="5343670"/>
        </p:xfrm>
        <a:graphic>
          <a:graphicData uri="http://schemas.openxmlformats.org/drawingml/2006/table">
            <a:tbl>
              <a:tblPr firstRow="1" firstCol="1" bandRow="1">
                <a:tableStyleId>{5C22544A-7EE6-4342-B048-85BDC9FD1C3A}</a:tableStyleId>
              </a:tblPr>
              <a:tblGrid>
                <a:gridCol w="2004613">
                  <a:extLst>
                    <a:ext uri="{9D8B030D-6E8A-4147-A177-3AD203B41FA5}">
                      <a16:colId xmlns:a16="http://schemas.microsoft.com/office/drawing/2014/main" val="20000"/>
                    </a:ext>
                  </a:extLst>
                </a:gridCol>
                <a:gridCol w="5515543">
                  <a:extLst>
                    <a:ext uri="{9D8B030D-6E8A-4147-A177-3AD203B41FA5}">
                      <a16:colId xmlns:a16="http://schemas.microsoft.com/office/drawing/2014/main" val="20001"/>
                    </a:ext>
                  </a:extLst>
                </a:gridCol>
              </a:tblGrid>
              <a:tr h="206255">
                <a:tc>
                  <a:txBody>
                    <a:bodyPr/>
                    <a:lstStyle/>
                    <a:p>
                      <a:pPr>
                        <a:lnSpc>
                          <a:spcPct val="105000"/>
                        </a:lnSpc>
                        <a:spcAft>
                          <a:spcPts val="1000"/>
                        </a:spcAft>
                      </a:pPr>
                      <a:r>
                        <a:rPr lang="en-US" sz="1100" dirty="0">
                          <a:effectLst/>
                        </a:rPr>
                        <a:t>SQL Server</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ct val="105000"/>
                        </a:lnSpc>
                        <a:spcAft>
                          <a:spcPts val="1000"/>
                        </a:spcAft>
                      </a:pPr>
                      <a:r>
                        <a:rPr lang="en-US" sz="1100" dirty="0">
                          <a:effectLst/>
                        </a:rPr>
                        <a:t>Data Precision</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0"/>
                  </a:ext>
                </a:extLst>
              </a:tr>
              <a:tr h="203280">
                <a:tc>
                  <a:txBody>
                    <a:bodyPr/>
                    <a:lstStyle/>
                    <a:p>
                      <a:pPr>
                        <a:lnSpc>
                          <a:spcPts val="1125"/>
                        </a:lnSpc>
                        <a:spcAft>
                          <a:spcPts val="1000"/>
                        </a:spcAft>
                      </a:pPr>
                      <a:r>
                        <a:rPr lang="en-US" sz="1100" dirty="0">
                          <a:effectLst/>
                        </a:rPr>
                        <a:t>BIT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Integer: 0 or 1</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1"/>
                  </a:ext>
                </a:extLst>
              </a:tr>
              <a:tr h="203280">
                <a:tc>
                  <a:txBody>
                    <a:bodyPr/>
                    <a:lstStyle/>
                    <a:p>
                      <a:pPr>
                        <a:lnSpc>
                          <a:spcPts val="1125"/>
                        </a:lnSpc>
                        <a:spcAft>
                          <a:spcPts val="1000"/>
                        </a:spcAft>
                      </a:pPr>
                      <a:r>
                        <a:rPr lang="en-US" sz="1100" dirty="0">
                          <a:effectLst/>
                        </a:rPr>
                        <a:t>TINYINT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Positive Integer 0 -&gt; 255</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2"/>
                  </a:ext>
                </a:extLst>
              </a:tr>
              <a:tr h="203280">
                <a:tc>
                  <a:txBody>
                    <a:bodyPr/>
                    <a:lstStyle/>
                    <a:p>
                      <a:pPr>
                        <a:lnSpc>
                          <a:spcPts val="1125"/>
                        </a:lnSpc>
                        <a:spcAft>
                          <a:spcPts val="1000"/>
                        </a:spcAft>
                      </a:pPr>
                      <a:r>
                        <a:rPr lang="en-US" sz="1100" dirty="0">
                          <a:effectLst/>
                        </a:rPr>
                        <a:t>SMALLINT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Signed Integer -32,768 -&gt; 32,767</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3"/>
                  </a:ext>
                </a:extLst>
              </a:tr>
              <a:tr h="203280">
                <a:tc>
                  <a:txBody>
                    <a:bodyPr/>
                    <a:lstStyle/>
                    <a:p>
                      <a:pPr>
                        <a:lnSpc>
                          <a:spcPts val="1125"/>
                        </a:lnSpc>
                        <a:spcAft>
                          <a:spcPts val="1000"/>
                        </a:spcAft>
                      </a:pPr>
                      <a:r>
                        <a:rPr lang="en-US" sz="1100" dirty="0">
                          <a:effectLst/>
                        </a:rPr>
                        <a:t>INT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Signed Integer -2^31 -&gt; 2^31-1</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4"/>
                  </a:ext>
                </a:extLst>
              </a:tr>
              <a:tr h="203280">
                <a:tc>
                  <a:txBody>
                    <a:bodyPr/>
                    <a:lstStyle/>
                    <a:p>
                      <a:pPr>
                        <a:lnSpc>
                          <a:spcPts val="1125"/>
                        </a:lnSpc>
                        <a:spcAft>
                          <a:spcPts val="1000"/>
                        </a:spcAft>
                      </a:pPr>
                      <a:r>
                        <a:rPr lang="en-US" sz="1100" dirty="0">
                          <a:effectLst/>
                        </a:rPr>
                        <a:t>BIGINT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Signed Integer -2^63 -&gt; 2^63-1</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5"/>
                  </a:ext>
                </a:extLst>
              </a:tr>
              <a:tr h="203280">
                <a:tc>
                  <a:txBody>
                    <a:bodyPr/>
                    <a:lstStyle/>
                    <a:p>
                      <a:pPr>
                        <a:lnSpc>
                          <a:spcPts val="1125"/>
                        </a:lnSpc>
                        <a:spcAft>
                          <a:spcPts val="1000"/>
                        </a:spcAft>
                      </a:pPr>
                      <a:r>
                        <a:rPr lang="en-US" sz="1100" dirty="0">
                          <a:effectLst/>
                        </a:rPr>
                        <a:t>REAL</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Floating precision -1.79E + 308 -&gt; 1.79E + 308</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6"/>
                  </a:ext>
                </a:extLst>
              </a:tr>
              <a:tr h="203280">
                <a:tc>
                  <a:txBody>
                    <a:bodyPr/>
                    <a:lstStyle/>
                    <a:p>
                      <a:pPr>
                        <a:lnSpc>
                          <a:spcPts val="1125"/>
                        </a:lnSpc>
                        <a:spcAft>
                          <a:spcPts val="1000"/>
                        </a:spcAft>
                      </a:pPr>
                      <a:r>
                        <a:rPr lang="en-US" sz="1100" dirty="0">
                          <a:effectLst/>
                        </a:rPr>
                        <a:t>FLOAT</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Floating precision -3.40E + 38 -&gt; 3.40E + 38</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7"/>
                  </a:ext>
                </a:extLst>
              </a:tr>
              <a:tr h="203280">
                <a:tc>
                  <a:txBody>
                    <a:bodyPr/>
                    <a:lstStyle/>
                    <a:p>
                      <a:pPr>
                        <a:lnSpc>
                          <a:spcPts val="1125"/>
                        </a:lnSpc>
                        <a:spcAft>
                          <a:spcPts val="1000"/>
                        </a:spcAft>
                      </a:pPr>
                      <a:r>
                        <a:rPr lang="en-US" sz="1100" dirty="0">
                          <a:effectLst/>
                        </a:rPr>
                        <a:t>MONEY</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4 decimal places, -2^63/10000 -&gt; 2^63-1/10000</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8"/>
                  </a:ext>
                </a:extLst>
              </a:tr>
              <a:tr h="203280">
                <a:tc>
                  <a:txBody>
                    <a:bodyPr/>
                    <a:lstStyle/>
                    <a:p>
                      <a:pPr>
                        <a:lnSpc>
                          <a:spcPts val="1125"/>
                        </a:lnSpc>
                        <a:spcAft>
                          <a:spcPts val="1000"/>
                        </a:spcAft>
                      </a:pPr>
                      <a:r>
                        <a:rPr lang="en-US" sz="1100" dirty="0">
                          <a:effectLst/>
                        </a:rPr>
                        <a:t>SMALLMONEY</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4 decimal places, -214,748.3648 -&gt; 214,748.3647</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09"/>
                  </a:ext>
                </a:extLst>
              </a:tr>
              <a:tr h="203280">
                <a:tc>
                  <a:txBody>
                    <a:bodyPr/>
                    <a:lstStyle/>
                    <a:p>
                      <a:pPr>
                        <a:lnSpc>
                          <a:spcPts val="1125"/>
                        </a:lnSpc>
                        <a:spcAft>
                          <a:spcPts val="1000"/>
                        </a:spcAft>
                      </a:pPr>
                      <a:r>
                        <a:rPr lang="en-US" sz="1100" dirty="0">
                          <a:effectLst/>
                        </a:rPr>
                        <a:t>DECIMAL</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Fixed precision -10^38 + 1 -&gt; 10^38 – 1</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0"/>
                  </a:ext>
                </a:extLst>
              </a:tr>
              <a:tr h="203280">
                <a:tc>
                  <a:txBody>
                    <a:bodyPr/>
                    <a:lstStyle/>
                    <a:p>
                      <a:pPr>
                        <a:lnSpc>
                          <a:spcPts val="1125"/>
                        </a:lnSpc>
                        <a:spcAft>
                          <a:spcPts val="1000"/>
                        </a:spcAft>
                      </a:pPr>
                      <a:r>
                        <a:rPr lang="en-US" sz="1100" dirty="0">
                          <a:effectLst/>
                        </a:rPr>
                        <a:t>NUMERIC</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Fixed precision -10^38 + 1 -&gt; 10^38 – 1</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1"/>
                  </a:ext>
                </a:extLst>
              </a:tr>
              <a:tr h="203280">
                <a:tc>
                  <a:txBody>
                    <a:bodyPr/>
                    <a:lstStyle/>
                    <a:p>
                      <a:pPr>
                        <a:lnSpc>
                          <a:spcPts val="1125"/>
                        </a:lnSpc>
                        <a:spcAft>
                          <a:spcPts val="1000"/>
                        </a:spcAft>
                      </a:pPr>
                      <a:r>
                        <a:rPr lang="en-US" sz="1100" dirty="0">
                          <a:effectLst/>
                        </a:rPr>
                        <a:t>DATETIME</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err="1">
                          <a:effectLst/>
                        </a:rPr>
                        <a:t>Date+Time</a:t>
                      </a:r>
                      <a:r>
                        <a:rPr lang="en-US" sz="1100" dirty="0">
                          <a:effectLst/>
                        </a:rPr>
                        <a:t> 1753-01-01 -&gt; 9999-12-31, accuracy of 3.33 </a:t>
                      </a:r>
                      <a:r>
                        <a:rPr lang="en-US" sz="1100" dirty="0" err="1">
                          <a:effectLst/>
                        </a:rPr>
                        <a:t>ms</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2"/>
                  </a:ext>
                </a:extLst>
              </a:tr>
              <a:tr h="203280">
                <a:tc>
                  <a:txBody>
                    <a:bodyPr/>
                    <a:lstStyle/>
                    <a:p>
                      <a:pPr>
                        <a:lnSpc>
                          <a:spcPts val="1125"/>
                        </a:lnSpc>
                        <a:spcAft>
                          <a:spcPts val="1000"/>
                        </a:spcAft>
                      </a:pPr>
                      <a:r>
                        <a:rPr lang="en-US" sz="1100">
                          <a:effectLst/>
                        </a:rPr>
                        <a:t>SMALLDATETIME</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Date+Time 1900-01-01 -&gt; 2079-06-06, accuracy of one minute</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3"/>
                  </a:ext>
                </a:extLst>
              </a:tr>
              <a:tr h="203280">
                <a:tc>
                  <a:txBody>
                    <a:bodyPr/>
                    <a:lstStyle/>
                    <a:p>
                      <a:pPr>
                        <a:lnSpc>
                          <a:spcPts val="1125"/>
                        </a:lnSpc>
                        <a:spcAft>
                          <a:spcPts val="1000"/>
                        </a:spcAft>
                      </a:pPr>
                      <a:r>
                        <a:rPr lang="en-US" sz="1100">
                          <a:effectLst/>
                        </a:rPr>
                        <a:t>CHARn</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dirty="0">
                          <a:effectLst/>
                        </a:rPr>
                        <a:t>Fixed-length non-Unicode string to 8,000 characters</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4"/>
                  </a:ext>
                </a:extLst>
              </a:tr>
              <a:tr h="203280">
                <a:tc>
                  <a:txBody>
                    <a:bodyPr/>
                    <a:lstStyle/>
                    <a:p>
                      <a:pPr>
                        <a:lnSpc>
                          <a:spcPts val="1125"/>
                        </a:lnSpc>
                        <a:spcAft>
                          <a:spcPts val="1000"/>
                        </a:spcAft>
                      </a:pPr>
                      <a:r>
                        <a:rPr lang="en-US" sz="1100">
                          <a:effectLst/>
                        </a:rPr>
                        <a:t>NCHARn</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Fixed-length Unicode string to 4,000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5"/>
                  </a:ext>
                </a:extLst>
              </a:tr>
              <a:tr h="203280">
                <a:tc>
                  <a:txBody>
                    <a:bodyPr/>
                    <a:lstStyle/>
                    <a:p>
                      <a:pPr>
                        <a:lnSpc>
                          <a:spcPts val="1125"/>
                        </a:lnSpc>
                        <a:spcAft>
                          <a:spcPts val="1000"/>
                        </a:spcAft>
                      </a:pPr>
                      <a:r>
                        <a:rPr lang="en-US" sz="1100">
                          <a:effectLst/>
                        </a:rPr>
                        <a:t>VARCHARn</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non-Unicode string to 8,000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6"/>
                  </a:ext>
                </a:extLst>
              </a:tr>
              <a:tr h="203280">
                <a:tc>
                  <a:txBody>
                    <a:bodyPr/>
                    <a:lstStyle/>
                    <a:p>
                      <a:pPr>
                        <a:lnSpc>
                          <a:spcPts val="1125"/>
                        </a:lnSpc>
                        <a:spcAft>
                          <a:spcPts val="1000"/>
                        </a:spcAft>
                      </a:pPr>
                      <a:r>
                        <a:rPr lang="en-US" sz="1100">
                          <a:effectLst/>
                        </a:rPr>
                        <a:t>NVARCHARn</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Unicode string to 4,000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7"/>
                  </a:ext>
                </a:extLst>
              </a:tr>
              <a:tr h="203280">
                <a:tc>
                  <a:txBody>
                    <a:bodyPr/>
                    <a:lstStyle/>
                    <a:p>
                      <a:pPr>
                        <a:lnSpc>
                          <a:spcPts val="1125"/>
                        </a:lnSpc>
                        <a:spcAft>
                          <a:spcPts val="1000"/>
                        </a:spcAft>
                      </a:pPr>
                      <a:r>
                        <a:rPr lang="en-US" sz="1100">
                          <a:effectLst/>
                        </a:rPr>
                        <a:t>TEXT</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non-Unicode string to 2,147,483,647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8"/>
                  </a:ext>
                </a:extLst>
              </a:tr>
              <a:tr h="203280">
                <a:tc>
                  <a:txBody>
                    <a:bodyPr/>
                    <a:lstStyle/>
                    <a:p>
                      <a:pPr>
                        <a:lnSpc>
                          <a:spcPts val="1125"/>
                        </a:lnSpc>
                        <a:spcAft>
                          <a:spcPts val="1000"/>
                        </a:spcAft>
                      </a:pPr>
                      <a:r>
                        <a:rPr lang="en-US" sz="1100">
                          <a:effectLst/>
                        </a:rPr>
                        <a:t>NTEXT</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Unicode string to 1,073,741,823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19"/>
                  </a:ext>
                </a:extLst>
              </a:tr>
              <a:tr h="203280">
                <a:tc>
                  <a:txBody>
                    <a:bodyPr/>
                    <a:lstStyle/>
                    <a:p>
                      <a:pPr>
                        <a:lnSpc>
                          <a:spcPts val="1125"/>
                        </a:lnSpc>
                        <a:spcAft>
                          <a:spcPts val="1000"/>
                        </a:spcAft>
                      </a:pPr>
                      <a:r>
                        <a:rPr lang="en-US" sz="1100">
                          <a:effectLst/>
                        </a:rPr>
                        <a:t>BINARY</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Fixed-length binary data up to 8,000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0"/>
                  </a:ext>
                </a:extLst>
              </a:tr>
              <a:tr h="203280">
                <a:tc>
                  <a:txBody>
                    <a:bodyPr/>
                    <a:lstStyle/>
                    <a:p>
                      <a:pPr>
                        <a:lnSpc>
                          <a:spcPts val="1125"/>
                        </a:lnSpc>
                        <a:spcAft>
                          <a:spcPts val="1000"/>
                        </a:spcAft>
                      </a:pPr>
                      <a:r>
                        <a:rPr lang="en-US" sz="1100">
                          <a:effectLst/>
                        </a:rPr>
                        <a:t>VARBINARY</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binary data up to 8,000 characters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1"/>
                  </a:ext>
                </a:extLst>
              </a:tr>
              <a:tr h="203280">
                <a:tc>
                  <a:txBody>
                    <a:bodyPr/>
                    <a:lstStyle/>
                    <a:p>
                      <a:pPr>
                        <a:lnSpc>
                          <a:spcPts val="1125"/>
                        </a:lnSpc>
                        <a:spcAft>
                          <a:spcPts val="1000"/>
                        </a:spcAft>
                      </a:pPr>
                      <a:r>
                        <a:rPr lang="en-US" sz="1100">
                          <a:effectLst/>
                        </a:rPr>
                        <a:t>ROWVERSION</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hexadecimal binary data up to 8 bytes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2"/>
                  </a:ext>
                </a:extLst>
              </a:tr>
              <a:tr h="203280">
                <a:tc>
                  <a:txBody>
                    <a:bodyPr/>
                    <a:lstStyle/>
                    <a:p>
                      <a:pPr>
                        <a:lnSpc>
                          <a:spcPts val="1125"/>
                        </a:lnSpc>
                        <a:spcAft>
                          <a:spcPts val="1000"/>
                        </a:spcAft>
                      </a:pPr>
                      <a:r>
                        <a:rPr lang="en-US" sz="1100">
                          <a:effectLst/>
                        </a:rPr>
                        <a:t>HIERARCHYID</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Variable-length fanouts (0-7) the typical storage is about 6 x Log A * n bits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3"/>
                  </a:ext>
                </a:extLst>
              </a:tr>
              <a:tr h="203280">
                <a:tc>
                  <a:txBody>
                    <a:bodyPr/>
                    <a:lstStyle/>
                    <a:p>
                      <a:pPr>
                        <a:lnSpc>
                          <a:spcPts val="1125"/>
                        </a:lnSpc>
                        <a:spcAft>
                          <a:spcPts val="1000"/>
                        </a:spcAft>
                      </a:pPr>
                      <a:r>
                        <a:rPr lang="en-US" sz="1100">
                          <a:effectLst/>
                        </a:rPr>
                        <a:t>UNIQUEIDENTIFIER </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ts val="1125"/>
                        </a:lnSpc>
                        <a:spcAft>
                          <a:spcPts val="1000"/>
                        </a:spcAft>
                      </a:pPr>
                      <a:r>
                        <a:rPr lang="en-US" sz="1100">
                          <a:effectLst/>
                        </a:rPr>
                        <a:t>Variable length binary data up to 16 byte</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4"/>
                  </a:ext>
                </a:extLst>
              </a:tr>
              <a:tr h="258695">
                <a:tc>
                  <a:txBody>
                    <a:bodyPr/>
                    <a:lstStyle/>
                    <a:p>
                      <a:pPr>
                        <a:lnSpc>
                          <a:spcPct val="105000"/>
                        </a:lnSpc>
                        <a:spcAft>
                          <a:spcPts val="1000"/>
                        </a:spcAft>
                      </a:pPr>
                      <a:r>
                        <a:rPr lang="en-US" sz="1100">
                          <a:effectLst/>
                        </a:rPr>
                        <a:t> GEOMETRY</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tc>
                  <a:txBody>
                    <a:bodyPr/>
                    <a:lstStyle/>
                    <a:p>
                      <a:pPr>
                        <a:lnSpc>
                          <a:spcPct val="105000"/>
                        </a:lnSpc>
                        <a:spcAft>
                          <a:spcPts val="1000"/>
                        </a:spcAft>
                      </a:pPr>
                      <a:r>
                        <a:rPr lang="en-US" sz="1100" dirty="0">
                          <a:effectLst/>
                        </a:rPr>
                        <a:t>Variable-length binary data up to 8 Bytes</a:t>
                      </a:r>
                      <a:endParaRPr lang="en-IN"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8507" marR="8507" marT="8507" marB="8507" anchor="ctr"/>
                </a:tc>
                <a:extLst>
                  <a:ext uri="{0D108BD9-81ED-4DB2-BD59-A6C34878D82A}">
                    <a16:rowId xmlns:a16="http://schemas.microsoft.com/office/drawing/2014/main" val="10025"/>
                  </a:ext>
                </a:extLst>
              </a:tr>
            </a:tbl>
          </a:graphicData>
        </a:graphic>
      </p:graphicFrame>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77934" y="340309"/>
            <a:ext cx="10571998" cy="970450"/>
          </a:xfrm>
        </p:spPr>
        <p:txBody>
          <a:bodyPr/>
          <a:lstStyle/>
          <a:p>
            <a:r>
              <a:rPr lang="en-US" dirty="0">
                <a:ea typeface="Times New Roman" panose="02020603050405020304" pitchFamily="18" charset="0"/>
                <a:cs typeface="Times New Roman" panose="02020603050405020304" pitchFamily="18" charset="0"/>
              </a:rPr>
              <a:t>OUTER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577934" y="2531489"/>
            <a:ext cx="9999405" cy="3697595"/>
          </a:xfrm>
        </p:spPr>
        <p:txBody>
          <a:bodyPr>
            <a:normAutofit/>
          </a:bodyPr>
          <a:lstStyle/>
          <a:p>
            <a:r>
              <a:rPr lang="en-US" sz="2000" dirty="0">
                <a:latin typeface="+mj-lt"/>
                <a:ea typeface="Times New Roman" panose="02020603050405020304" pitchFamily="18" charset="0"/>
                <a:cs typeface="Times New Roman" panose="02020603050405020304" pitchFamily="18" charset="0"/>
              </a:rPr>
              <a:t>It displays the result set containing all the rows from one table and matching rows from other table</a:t>
            </a:r>
          </a:p>
          <a:p>
            <a:pPr marL="0" indent="0">
              <a:buNone/>
            </a:pPr>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dirty="0" smtClean="0">
                <a:latin typeface="+mj-lt"/>
                <a:ea typeface="Times New Roman" panose="02020603050405020304" pitchFamily="18" charset="0"/>
                <a:cs typeface="Times New Roman" panose="02020603050405020304" pitchFamily="18" charset="0"/>
              </a:rPr>
              <a:t>Outer </a:t>
            </a:r>
            <a:r>
              <a:rPr lang="en-US" sz="2000" dirty="0">
                <a:latin typeface="+mj-lt"/>
                <a:ea typeface="Times New Roman" panose="02020603050405020304" pitchFamily="18" charset="0"/>
                <a:cs typeface="Times New Roman" panose="02020603050405020304" pitchFamily="18" charset="0"/>
              </a:rPr>
              <a:t>Join is further divided into following types:</a:t>
            </a:r>
          </a:p>
          <a:p>
            <a:pPr>
              <a:buNone/>
            </a:pPr>
            <a:r>
              <a:rPr lang="en-US" sz="2000" dirty="0">
                <a:latin typeface="+mj-lt"/>
                <a:ea typeface="Times New Roman" panose="02020603050405020304" pitchFamily="18" charset="0"/>
                <a:cs typeface="Times New Roman" panose="02020603050405020304" pitchFamily="18" charset="0"/>
              </a:rPr>
              <a:t>1.Left outer join</a:t>
            </a:r>
          </a:p>
          <a:p>
            <a:pPr>
              <a:buNone/>
            </a:pPr>
            <a:r>
              <a:rPr lang="en-US" sz="2000" dirty="0">
                <a:latin typeface="+mj-lt"/>
                <a:ea typeface="Times New Roman" panose="02020603050405020304" pitchFamily="18" charset="0"/>
                <a:cs typeface="Times New Roman" panose="02020603050405020304" pitchFamily="18" charset="0"/>
              </a:rPr>
              <a:t>2.Right outer join</a:t>
            </a:r>
          </a:p>
          <a:p>
            <a:pPr>
              <a:buNone/>
            </a:pPr>
            <a:r>
              <a:rPr lang="en-US" sz="2000" dirty="0">
                <a:latin typeface="+mj-lt"/>
                <a:ea typeface="Times New Roman" panose="02020603050405020304" pitchFamily="18" charset="0"/>
                <a:cs typeface="Times New Roman" panose="02020603050405020304" pitchFamily="18" charset="0"/>
              </a:rPr>
              <a:t>3.Full outer join</a:t>
            </a:r>
          </a:p>
          <a:p>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21476" y="736269"/>
            <a:ext cx="10972800" cy="605881"/>
          </a:xfrm>
        </p:spPr>
        <p:txBody>
          <a:bodyPr/>
          <a:lstStyle/>
          <a:p>
            <a:r>
              <a:rPr lang="en-US" dirty="0">
                <a:ea typeface="Times New Roman" panose="02020603050405020304" pitchFamily="18" charset="0"/>
                <a:cs typeface="Times New Roman" panose="02020603050405020304" pitchFamily="18" charset="0"/>
              </a:rPr>
              <a:t>LEFT OUTER JOIN</a:t>
            </a:r>
            <a:endParaRPr lang="en-IN" dirty="0">
              <a:ea typeface="Times New Roman" panose="02020603050405020304" pitchFamily="18" charset="0"/>
              <a:cs typeface="Times New Roman" panose="02020603050405020304" pitchFamily="18" charset="0"/>
            </a:endParaRPr>
          </a:p>
        </p:txBody>
      </p:sp>
      <p:pic>
        <p:nvPicPr>
          <p:cNvPr id="5" name="Content Placeholder 4"/>
          <p:cNvPicPr>
            <a:picLocks noGrp="1"/>
          </p:cNvPicPr>
          <p:nvPr>
            <p:ph idx="1"/>
          </p:nvPr>
        </p:nvPicPr>
        <p:blipFill>
          <a:blip r:embed="rId3"/>
          <a:srcRect/>
          <a:stretch>
            <a:fillRect/>
          </a:stretch>
        </p:blipFill>
        <p:spPr bwMode="auto">
          <a:xfrm>
            <a:off x="2765481" y="2302593"/>
            <a:ext cx="5665999" cy="3666987"/>
          </a:xfrm>
          <a:prstGeom prst="rect">
            <a:avLst/>
          </a:prstGeom>
          <a:noFill/>
          <a:ln w="9525">
            <a:noFill/>
            <a:miter lim="800000"/>
          </a:ln>
        </p:spPr>
      </p:pic>
      <p:pic>
        <p:nvPicPr>
          <p:cNvPr id="4" name="Content Placeholder 3"/>
          <p:cNvPicPr>
            <a:picLocks noChangeAspect="1"/>
          </p:cNvPicPr>
          <p:nvPr/>
        </p:nvPicPr>
        <p:blipFill>
          <a:blip r:embed="rId4"/>
          <a:srcRect/>
          <a:stretch>
            <a:fillRect/>
          </a:stretch>
        </p:blipFill>
        <p:spPr>
          <a:xfrm>
            <a:off x="10387807" y="5112330"/>
            <a:ext cx="1714500" cy="1714500"/>
          </a:xfrm>
          <a:prstGeom prst="rect">
            <a:avLst/>
          </a:prstGeom>
        </p:spPr>
      </p:pic>
      <p:sp>
        <p:nvSpPr>
          <p:cNvPr id="6" name="TextBox 5"/>
          <p:cNvSpPr txBox="1"/>
          <p:nvPr/>
        </p:nvSpPr>
        <p:spPr>
          <a:xfrm>
            <a:off x="1858912" y="6198920"/>
            <a:ext cx="8497928" cy="400110"/>
          </a:xfrm>
          <a:prstGeom prst="rect">
            <a:avLst/>
          </a:prstGeom>
          <a:noFill/>
        </p:spPr>
        <p:txBody>
          <a:bodyPr wrap="square" rtlCol="0">
            <a:spAutoFit/>
          </a:bodyPr>
          <a:lstStyle/>
          <a:p>
            <a:r>
              <a:rPr lang="en-US" sz="2000" b="1" dirty="0">
                <a:latin typeface="+mj-lt"/>
                <a:ea typeface="Times New Roman" panose="02020603050405020304" pitchFamily="18" charset="0"/>
                <a:cs typeface="Times New Roman" panose="02020603050405020304" pitchFamily="18" charset="0"/>
              </a:rPr>
              <a:t>Common record from both </a:t>
            </a:r>
            <a:r>
              <a:rPr lang="en-US" sz="2000" b="1" dirty="0" err="1">
                <a:latin typeface="+mj-lt"/>
                <a:ea typeface="Times New Roman" panose="02020603050405020304" pitchFamily="18" charset="0"/>
                <a:cs typeface="Times New Roman" panose="02020603050405020304" pitchFamily="18" charset="0"/>
              </a:rPr>
              <a:t>table+all</a:t>
            </a:r>
            <a:r>
              <a:rPr lang="en-US" sz="2000" b="1" dirty="0">
                <a:latin typeface="+mj-lt"/>
                <a:ea typeface="Times New Roman" panose="02020603050405020304" pitchFamily="18" charset="0"/>
                <a:cs typeface="Times New Roman" panose="02020603050405020304" pitchFamily="18" charset="0"/>
              </a:rPr>
              <a:t> records from left side table</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23392" y="718457"/>
            <a:ext cx="11356259" cy="579674"/>
          </a:xfrm>
        </p:spPr>
        <p:txBody>
          <a:bodyPr/>
          <a:lstStyle/>
          <a:p>
            <a:r>
              <a:rPr lang="en-US" dirty="0">
                <a:ea typeface="Times New Roman" panose="02020603050405020304" pitchFamily="18" charset="0"/>
                <a:cs typeface="Times New Roman" panose="02020603050405020304" pitchFamily="18" charset="0"/>
              </a:rPr>
              <a:t>LEFT OUTER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23392" y="2530120"/>
            <a:ext cx="9330812" cy="3784071"/>
          </a:xfrm>
        </p:spPr>
        <p:txBody>
          <a:bodyPr>
            <a:normAutofit lnSpcReduction="10000"/>
          </a:bodyPr>
          <a:lstStyle/>
          <a:p>
            <a:r>
              <a:rPr lang="en-US" sz="2000" dirty="0">
                <a:latin typeface="+mj-lt"/>
                <a:ea typeface="Times New Roman" panose="02020603050405020304" pitchFamily="18" charset="0"/>
                <a:cs typeface="Times New Roman" panose="02020603050405020304" pitchFamily="18" charset="0"/>
              </a:rPr>
              <a:t> It</a:t>
            </a:r>
            <a:r>
              <a:rPr lang="en-US" sz="2000" b="1" dirty="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gets the Common records from both the tables + all records from left tables.</a:t>
            </a:r>
            <a:endParaRPr lang="en-IN" sz="2000" dirty="0">
              <a:latin typeface="+mj-lt"/>
              <a:ea typeface="Times New Roman" panose="02020603050405020304" pitchFamily="18" charset="0"/>
              <a:cs typeface="Times New Roman" panose="02020603050405020304" pitchFamily="18" charset="0"/>
            </a:endParaRPr>
          </a:p>
          <a:p>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Syntax:</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Select * from Table1 (Left) </a:t>
            </a:r>
            <a:r>
              <a:rPr lang="en-US" sz="2000" b="1" dirty="0">
                <a:latin typeface="+mj-lt"/>
                <a:ea typeface="Times New Roman" panose="02020603050405020304" pitchFamily="18" charset="0"/>
                <a:cs typeface="Times New Roman" panose="02020603050405020304" pitchFamily="18" charset="0"/>
              </a:rPr>
              <a:t>LEFT OUTER JOIN</a:t>
            </a:r>
            <a:r>
              <a:rPr lang="en-US" sz="2000" dirty="0">
                <a:latin typeface="+mj-lt"/>
                <a:ea typeface="Times New Roman" panose="02020603050405020304" pitchFamily="18" charset="0"/>
                <a:cs typeface="Times New Roman" panose="02020603050405020304" pitchFamily="18" charset="0"/>
              </a:rPr>
              <a:t> Table2 </a:t>
            </a:r>
            <a:r>
              <a:rPr lang="en-US" sz="2000" b="1" dirty="0">
                <a:latin typeface="+mj-lt"/>
                <a:ea typeface="Times New Roman" panose="02020603050405020304" pitchFamily="18" charset="0"/>
                <a:cs typeface="Times New Roman" panose="02020603050405020304" pitchFamily="18" charset="0"/>
              </a:rPr>
              <a:t>ON</a:t>
            </a:r>
            <a:r>
              <a:rPr lang="en-US" sz="2000" dirty="0">
                <a:latin typeface="+mj-lt"/>
                <a:ea typeface="Times New Roman" panose="02020603050405020304" pitchFamily="18" charset="0"/>
                <a:cs typeface="Times New Roman" panose="02020603050405020304" pitchFamily="18" charset="0"/>
              </a:rPr>
              <a:t> Tabl1.Column_name (P.K.) = Table2.Column_name (F.K.)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Example:</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Select * from COUNTRY </a:t>
            </a:r>
            <a:r>
              <a:rPr lang="en-US" sz="2000" b="1" dirty="0">
                <a:latin typeface="+mj-lt"/>
                <a:ea typeface="Times New Roman" panose="02020603050405020304" pitchFamily="18" charset="0"/>
                <a:cs typeface="Times New Roman" panose="02020603050405020304" pitchFamily="18" charset="0"/>
              </a:rPr>
              <a:t>left outer join</a:t>
            </a:r>
            <a:r>
              <a:rPr lang="en-US" sz="2000" dirty="0">
                <a:latin typeface="+mj-lt"/>
                <a:ea typeface="Times New Roman" panose="02020603050405020304" pitchFamily="18" charset="0"/>
                <a:cs typeface="Times New Roman" panose="02020603050405020304" pitchFamily="18" charset="0"/>
              </a:rPr>
              <a:t> STATE </a:t>
            </a:r>
            <a:r>
              <a:rPr lang="en-US" sz="2000" b="1" dirty="0">
                <a:latin typeface="+mj-lt"/>
                <a:ea typeface="Times New Roman" panose="02020603050405020304" pitchFamily="18" charset="0"/>
                <a:cs typeface="Times New Roman" panose="02020603050405020304" pitchFamily="18" charset="0"/>
              </a:rPr>
              <a:t>on</a:t>
            </a:r>
            <a:r>
              <a:rPr lang="en-US" sz="2000" dirty="0">
                <a:latin typeface="+mj-lt"/>
                <a:ea typeface="Times New Roman" panose="02020603050405020304" pitchFamily="18" charset="0"/>
                <a:cs typeface="Times New Roman" panose="02020603050405020304" pitchFamily="18" charset="0"/>
              </a:rPr>
              <a:t> COUNTRY.COUNTRYID = STATE.COUNTRYID</a:t>
            </a:r>
            <a:endParaRPr lang="en-IN" sz="2000" dirty="0">
              <a:latin typeface="+mj-lt"/>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57537" y="267079"/>
            <a:ext cx="10571998" cy="970450"/>
          </a:xfrm>
        </p:spPr>
        <p:txBody>
          <a:bodyPr/>
          <a:lstStyle/>
          <a:p>
            <a:r>
              <a:rPr lang="en-US" dirty="0">
                <a:ea typeface="Times New Roman" panose="02020603050405020304" pitchFamily="18" charset="0"/>
                <a:cs typeface="Times New Roman" panose="02020603050405020304" pitchFamily="18" charset="0"/>
              </a:rPr>
              <a:t>RIGHT OUTER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2170637" y="6216296"/>
            <a:ext cx="8134040" cy="641704"/>
          </a:xfrm>
        </p:spPr>
        <p:txBody>
          <a:bodyPr>
            <a:normAutofit fontScale="92500"/>
          </a:bodyPr>
          <a:lstStyle/>
          <a:p>
            <a:pPr marL="0" indent="0">
              <a:buNone/>
            </a:pPr>
            <a:r>
              <a:rPr lang="en-US" sz="2000" b="1" dirty="0">
                <a:latin typeface="+mj-lt"/>
                <a:ea typeface="Times New Roman" panose="02020603050405020304" pitchFamily="18" charset="0"/>
                <a:cs typeface="Times New Roman" panose="02020603050405020304" pitchFamily="18" charset="0"/>
              </a:rPr>
              <a:t>Common record from both </a:t>
            </a:r>
            <a:r>
              <a:rPr lang="en-US" sz="2000" b="1" dirty="0" err="1">
                <a:latin typeface="+mj-lt"/>
                <a:ea typeface="Times New Roman" panose="02020603050405020304" pitchFamily="18" charset="0"/>
                <a:cs typeface="Times New Roman" panose="02020603050405020304" pitchFamily="18" charset="0"/>
              </a:rPr>
              <a:t>table+all</a:t>
            </a:r>
            <a:r>
              <a:rPr lang="en-US" sz="2000" b="1" dirty="0">
                <a:latin typeface="+mj-lt"/>
                <a:ea typeface="Times New Roman" panose="02020603050405020304" pitchFamily="18" charset="0"/>
                <a:cs typeface="Times New Roman" panose="02020603050405020304" pitchFamily="18" charset="0"/>
              </a:rPr>
              <a:t> records from right side table</a:t>
            </a:r>
          </a:p>
          <a:p>
            <a:endParaRPr lang="en-IN" dirty="0">
              <a:latin typeface="+mj-lt"/>
            </a:endParaRPr>
          </a:p>
        </p:txBody>
      </p:sp>
      <p:pic>
        <p:nvPicPr>
          <p:cNvPr id="5" name="Picture 4"/>
          <p:cNvPicPr/>
          <p:nvPr/>
        </p:nvPicPr>
        <p:blipFill>
          <a:blip r:embed="rId3"/>
          <a:srcRect/>
          <a:stretch>
            <a:fillRect/>
          </a:stretch>
        </p:blipFill>
        <p:spPr bwMode="auto">
          <a:xfrm>
            <a:off x="2920948" y="2344229"/>
            <a:ext cx="5403656" cy="3551215"/>
          </a:xfrm>
          <a:prstGeom prst="rect">
            <a:avLst/>
          </a:prstGeom>
          <a:noFill/>
          <a:ln w="9525">
            <a:noFill/>
            <a:miter lim="800000"/>
          </a:ln>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36568" y="348228"/>
            <a:ext cx="10571998" cy="970450"/>
          </a:xfrm>
        </p:spPr>
        <p:txBody>
          <a:bodyPr/>
          <a:lstStyle/>
          <a:p>
            <a:r>
              <a:rPr lang="en-US" dirty="0">
                <a:ea typeface="Times New Roman" panose="02020603050405020304" pitchFamily="18" charset="0"/>
                <a:cs typeface="Times New Roman" panose="02020603050405020304" pitchFamily="18" charset="0"/>
              </a:rPr>
              <a:t>RIGHT OUTER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400078" y="2660967"/>
            <a:ext cx="10844979" cy="3687097"/>
          </a:xfrm>
        </p:spPr>
        <p:txBody>
          <a:bodyPr>
            <a:normAutofit fontScale="25000" lnSpcReduction="20000"/>
          </a:bodyPr>
          <a:lstStyle/>
          <a:p>
            <a:r>
              <a:rPr lang="en-US" sz="8000" dirty="0">
                <a:solidFill>
                  <a:schemeClr val="tx1"/>
                </a:solidFill>
                <a:latin typeface="+mj-lt"/>
                <a:ea typeface="Times New Roman" panose="02020603050405020304" pitchFamily="18" charset="0"/>
                <a:cs typeface="Times New Roman" panose="02020603050405020304" pitchFamily="18" charset="0"/>
              </a:rPr>
              <a:t>It is used to obtained match records from both of the tables along with unmatched records from right table</a:t>
            </a:r>
          </a:p>
          <a:p>
            <a:endParaRPr lang="en-US" sz="8000" dirty="0">
              <a:solidFill>
                <a:schemeClr val="tx1"/>
              </a:solidFill>
              <a:latin typeface="+mj-lt"/>
              <a:ea typeface="Times New Roman" panose="02020603050405020304" pitchFamily="18" charset="0"/>
              <a:cs typeface="Times New Roman" panose="02020603050405020304" pitchFamily="18" charset="0"/>
            </a:endParaRPr>
          </a:p>
          <a:p>
            <a:r>
              <a:rPr lang="en-US" sz="8000" dirty="0">
                <a:solidFill>
                  <a:schemeClr val="tx1"/>
                </a:solidFill>
                <a:latin typeface="+mj-lt"/>
                <a:ea typeface="Times New Roman" panose="02020603050405020304" pitchFamily="18" charset="0"/>
                <a:cs typeface="Times New Roman" panose="02020603050405020304" pitchFamily="18" charset="0"/>
              </a:rPr>
              <a:t>Syntax:</a:t>
            </a:r>
          </a:p>
          <a:p>
            <a:pPr>
              <a:lnSpc>
                <a:spcPct val="105000"/>
              </a:lnSpc>
              <a:spcAft>
                <a:spcPts val="1000"/>
              </a:spcAft>
            </a:pPr>
            <a:r>
              <a:rPr lang="en-US" sz="8000" dirty="0">
                <a:latin typeface="+mj-lt"/>
                <a:ea typeface="Times New Roman" panose="02020603050405020304" pitchFamily="18" charset="0"/>
                <a:cs typeface="Times New Roman" panose="02020603050405020304" pitchFamily="18" charset="0"/>
              </a:rPr>
              <a:t>Select * from Table1 (Left) </a:t>
            </a:r>
            <a:r>
              <a:rPr lang="en-US" sz="8000" b="1" dirty="0">
                <a:latin typeface="+mj-lt"/>
                <a:ea typeface="Times New Roman" panose="02020603050405020304" pitchFamily="18" charset="0"/>
                <a:cs typeface="Times New Roman" panose="02020603050405020304" pitchFamily="18" charset="0"/>
              </a:rPr>
              <a:t>RIGHT OUTER JOIN</a:t>
            </a:r>
            <a:r>
              <a:rPr lang="en-US" sz="8000" dirty="0">
                <a:latin typeface="+mj-lt"/>
                <a:ea typeface="Times New Roman" panose="02020603050405020304" pitchFamily="18" charset="0"/>
                <a:cs typeface="Times New Roman" panose="02020603050405020304" pitchFamily="18" charset="0"/>
              </a:rPr>
              <a:t> Table2 </a:t>
            </a:r>
            <a:r>
              <a:rPr lang="en-US" sz="8000" b="1" dirty="0">
                <a:latin typeface="+mj-lt"/>
                <a:ea typeface="Times New Roman" panose="02020603050405020304" pitchFamily="18" charset="0"/>
                <a:cs typeface="Times New Roman" panose="02020603050405020304" pitchFamily="18" charset="0"/>
              </a:rPr>
              <a:t>ON</a:t>
            </a:r>
            <a:r>
              <a:rPr lang="en-US" sz="8000" dirty="0">
                <a:latin typeface="+mj-lt"/>
                <a:ea typeface="Times New Roman" panose="02020603050405020304" pitchFamily="18" charset="0"/>
                <a:cs typeface="Times New Roman" panose="02020603050405020304" pitchFamily="18" charset="0"/>
              </a:rPr>
              <a:t> Tabl1.Column_name (P.K.) = Table2.Column_name (F.K.) </a:t>
            </a:r>
            <a:endParaRPr lang="en-US" sz="8000" dirty="0">
              <a:solidFill>
                <a:schemeClr val="tx1"/>
              </a:solidFill>
              <a:latin typeface="+mj-lt"/>
              <a:ea typeface="Times New Roman" panose="02020603050405020304" pitchFamily="18" charset="0"/>
              <a:cs typeface="Times New Roman" panose="02020603050405020304" pitchFamily="18" charset="0"/>
            </a:endParaRPr>
          </a:p>
          <a:p>
            <a:pPr>
              <a:buNone/>
            </a:pPr>
            <a:endParaRPr lang="en-US" sz="8000" dirty="0">
              <a:latin typeface="+mj-lt"/>
              <a:ea typeface="Times New Roman" panose="02020603050405020304" pitchFamily="18" charset="0"/>
              <a:cs typeface="Times New Roman" panose="02020603050405020304" pitchFamily="18" charset="0"/>
            </a:endParaRPr>
          </a:p>
          <a:p>
            <a:pPr>
              <a:buNone/>
            </a:pPr>
            <a:r>
              <a:rPr lang="en-US" sz="8000" dirty="0" smtClean="0">
                <a:latin typeface="+mj-lt"/>
                <a:ea typeface="Times New Roman" panose="02020603050405020304" pitchFamily="18" charset="0"/>
                <a:cs typeface="Times New Roman" panose="02020603050405020304" pitchFamily="18" charset="0"/>
              </a:rPr>
              <a:t>     Example</a:t>
            </a:r>
            <a:r>
              <a:rPr lang="en-US" sz="8000" dirty="0">
                <a:latin typeface="+mj-lt"/>
                <a:ea typeface="Times New Roman" panose="02020603050405020304" pitchFamily="18" charset="0"/>
                <a:cs typeface="Times New Roman" panose="02020603050405020304" pitchFamily="18" charset="0"/>
              </a:rPr>
              <a:t>:</a:t>
            </a:r>
          </a:p>
          <a:p>
            <a:pPr>
              <a:buNone/>
            </a:pPr>
            <a:r>
              <a:rPr lang="en-US" sz="8000" dirty="0" smtClean="0">
                <a:latin typeface="+mj-lt"/>
                <a:ea typeface="Times New Roman" panose="02020603050405020304" pitchFamily="18" charset="0"/>
                <a:cs typeface="Times New Roman" panose="02020603050405020304" pitchFamily="18" charset="0"/>
              </a:rPr>
              <a:t>     select </a:t>
            </a:r>
            <a:r>
              <a:rPr lang="en-US" sz="8000" dirty="0">
                <a:latin typeface="+mj-lt"/>
                <a:ea typeface="Times New Roman" panose="02020603050405020304" pitchFamily="18" charset="0"/>
                <a:cs typeface="Times New Roman" panose="02020603050405020304" pitchFamily="18" charset="0"/>
              </a:rPr>
              <a:t>e.EmployeeId,e.name,ed.deptname,ed.role from Empdetails ed </a:t>
            </a:r>
            <a:r>
              <a:rPr lang="en-US" sz="8000" dirty="0">
                <a:solidFill>
                  <a:srgbClr val="FF0000"/>
                </a:solidFill>
                <a:latin typeface="+mj-lt"/>
                <a:ea typeface="Times New Roman" panose="02020603050405020304" pitchFamily="18" charset="0"/>
                <a:cs typeface="Times New Roman" panose="02020603050405020304" pitchFamily="18" charset="0"/>
              </a:rPr>
              <a:t>right outer join </a:t>
            </a:r>
            <a:r>
              <a:rPr lang="en-US" sz="8000" dirty="0" smtClean="0">
                <a:latin typeface="+mj-lt"/>
                <a:ea typeface="Times New Roman" panose="02020603050405020304" pitchFamily="18" charset="0"/>
                <a:cs typeface="Times New Roman" panose="02020603050405020304" pitchFamily="18" charset="0"/>
              </a:rPr>
              <a:t>Employee </a:t>
            </a:r>
            <a:r>
              <a:rPr lang="en-US" sz="8000" dirty="0">
                <a:latin typeface="+mj-lt"/>
                <a:ea typeface="Times New Roman" panose="02020603050405020304" pitchFamily="18" charset="0"/>
                <a:cs typeface="Times New Roman" panose="02020603050405020304" pitchFamily="18" charset="0"/>
              </a:rPr>
              <a:t>on e.EmployeeId=ed.EmployeeId</a:t>
            </a:r>
          </a:p>
          <a:p>
            <a:pPr>
              <a:buNone/>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795157"/>
            <a:ext cx="1714500" cy="1042063"/>
          </a:xfrm>
          <a:prstGeom prst="rect">
            <a:avLst/>
          </a:prstGeom>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98223" y="294467"/>
            <a:ext cx="10571998" cy="970450"/>
          </a:xfrm>
        </p:spPr>
        <p:txBody>
          <a:bodyPr/>
          <a:lstStyle/>
          <a:p>
            <a:r>
              <a:rPr lang="en-US" dirty="0">
                <a:ea typeface="Times New Roman" panose="02020603050405020304" pitchFamily="18" charset="0"/>
                <a:cs typeface="Times New Roman" panose="02020603050405020304" pitchFamily="18" charset="0"/>
              </a:rPr>
              <a:t>FULL OUTER JOIN</a:t>
            </a:r>
            <a:endParaRPr lang="en-IN" dirty="0">
              <a:ea typeface="Times New Roman" panose="02020603050405020304" pitchFamily="18" charset="0"/>
              <a:cs typeface="Times New Roman" panose="02020603050405020304" pitchFamily="18" charset="0"/>
            </a:endParaRPr>
          </a:p>
        </p:txBody>
      </p:sp>
      <p:pic>
        <p:nvPicPr>
          <p:cNvPr id="6" name="Picture 5"/>
          <p:cNvPicPr>
            <a:picLocks noChangeAspect="1" noChangeArrowheads="1"/>
          </p:cNvPicPr>
          <p:nvPr/>
        </p:nvPicPr>
        <p:blipFill>
          <a:blip r:embed="rId3"/>
          <a:srcRect/>
          <a:stretch>
            <a:fillRect/>
          </a:stretch>
        </p:blipFill>
        <p:spPr>
          <a:xfrm>
            <a:off x="3474553" y="2402657"/>
            <a:ext cx="4581832" cy="3521273"/>
          </a:xfrm>
          <a:prstGeom prst="rect">
            <a:avLst/>
          </a:prstGeom>
          <a:noFill/>
          <a:ln w="9525">
            <a:noFill/>
            <a:miter lim="800000"/>
          </a:ln>
        </p:spPr>
      </p:pic>
      <p:sp>
        <p:nvSpPr>
          <p:cNvPr id="11" name="TextBox 10"/>
          <p:cNvSpPr txBox="1"/>
          <p:nvPr/>
        </p:nvSpPr>
        <p:spPr>
          <a:xfrm>
            <a:off x="840477" y="6107563"/>
            <a:ext cx="10972800" cy="954107"/>
          </a:xfrm>
          <a:prstGeom prst="rect">
            <a:avLst/>
          </a:prstGeom>
          <a:noFill/>
        </p:spPr>
        <p:txBody>
          <a:bodyPr wrap="square" rtlCol="0">
            <a:spAutoFit/>
          </a:bodyPr>
          <a:lstStyle/>
          <a:p>
            <a:r>
              <a:rPr lang="en-US" sz="2000" b="1" dirty="0">
                <a:latin typeface="+mj-lt"/>
                <a:ea typeface="Times New Roman" panose="02020603050405020304" pitchFamily="18" charset="0"/>
                <a:cs typeface="Times New Roman" panose="02020603050405020304" pitchFamily="18" charset="0"/>
              </a:rPr>
              <a:t>Common record from both table + non matching records from right and left side table</a:t>
            </a:r>
          </a:p>
          <a:p>
            <a:endParaRPr lang="en-IN" dirty="0"/>
          </a:p>
          <a:p>
            <a:r>
              <a:rPr lang="en-US" dirty="0"/>
              <a:t> </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99166" y="326456"/>
            <a:ext cx="10571998" cy="970450"/>
          </a:xfrm>
        </p:spPr>
        <p:txBody>
          <a:bodyPr/>
          <a:lstStyle/>
          <a:p>
            <a:r>
              <a:rPr lang="en-US" dirty="0">
                <a:ea typeface="Times New Roman" panose="02020603050405020304" pitchFamily="18" charset="0"/>
                <a:cs typeface="Times New Roman" panose="02020603050405020304" pitchFamily="18" charset="0"/>
              </a:rPr>
              <a:t>FULL OUTER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599166" y="2802184"/>
            <a:ext cx="10813021" cy="4055815"/>
          </a:xfrm>
        </p:spPr>
        <p:txBody>
          <a:bodyPr/>
          <a:lstStyle/>
          <a:p>
            <a:r>
              <a:rPr lang="en-US" sz="2000" dirty="0">
                <a:latin typeface="+mj-lt"/>
                <a:ea typeface="Times New Roman" panose="02020603050405020304" pitchFamily="18" charset="0"/>
                <a:cs typeface="Times New Roman" panose="02020603050405020304" pitchFamily="18" charset="0"/>
              </a:rPr>
              <a:t>It</a:t>
            </a:r>
            <a:r>
              <a:rPr lang="en-US" sz="2000" b="1" dirty="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is combination of left outer  join &amp;right outer join this join returns all the matching &amp; non matching rows from both table.</a:t>
            </a:r>
          </a:p>
          <a:p>
            <a:endParaRPr lang="en-US" sz="2000" dirty="0">
              <a:latin typeface="+mj-lt"/>
              <a:ea typeface="Times New Roman" panose="02020603050405020304" pitchFamily="18" charset="0"/>
              <a:cs typeface="Times New Roman" panose="02020603050405020304" pitchFamily="18" charset="0"/>
            </a:endParaRPr>
          </a:p>
          <a:p>
            <a:r>
              <a:rPr lang="en-US" sz="2000" dirty="0">
                <a:solidFill>
                  <a:schemeClr val="tx1"/>
                </a:solidFill>
                <a:latin typeface="+mj-lt"/>
                <a:ea typeface="Times New Roman" panose="02020603050405020304" pitchFamily="18" charset="0"/>
                <a:cs typeface="Times New Roman" panose="02020603050405020304" pitchFamily="18" charset="0"/>
              </a:rPr>
              <a:t>Syntax:</a:t>
            </a: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Select * from Table1 (Left) </a:t>
            </a:r>
            <a:r>
              <a:rPr lang="en-US" sz="2000" b="1" dirty="0">
                <a:latin typeface="+mj-lt"/>
                <a:ea typeface="Times New Roman" panose="02020603050405020304" pitchFamily="18" charset="0"/>
                <a:cs typeface="Times New Roman" panose="02020603050405020304" pitchFamily="18" charset="0"/>
              </a:rPr>
              <a:t>FULL OUTER JOIN</a:t>
            </a:r>
            <a:r>
              <a:rPr lang="en-US" sz="2000" dirty="0">
                <a:latin typeface="+mj-lt"/>
                <a:ea typeface="Times New Roman" panose="02020603050405020304" pitchFamily="18" charset="0"/>
                <a:cs typeface="Times New Roman" panose="02020603050405020304" pitchFamily="18" charset="0"/>
              </a:rPr>
              <a:t> Table2 </a:t>
            </a:r>
            <a:r>
              <a:rPr lang="en-US" sz="2000" b="1" dirty="0">
                <a:latin typeface="+mj-lt"/>
                <a:ea typeface="Times New Roman" panose="02020603050405020304" pitchFamily="18" charset="0"/>
                <a:cs typeface="Times New Roman" panose="02020603050405020304" pitchFamily="18" charset="0"/>
              </a:rPr>
              <a:t>ON</a:t>
            </a:r>
            <a:r>
              <a:rPr lang="en-US" sz="2000" dirty="0">
                <a:latin typeface="+mj-lt"/>
                <a:ea typeface="Times New Roman" panose="02020603050405020304" pitchFamily="18" charset="0"/>
                <a:cs typeface="Times New Roman" panose="02020603050405020304" pitchFamily="18" charset="0"/>
              </a:rPr>
              <a:t> Tabl1.Column_name (P.K.) = Table2.Column_name (F.K.) </a:t>
            </a:r>
            <a:endParaRPr lang="en-US" sz="2000" b="1" dirty="0">
              <a:latin typeface="+mj-lt"/>
              <a:ea typeface="Times New Roman" panose="02020603050405020304" pitchFamily="18" charset="0"/>
              <a:cs typeface="Times New Roman" panose="02020603050405020304" pitchFamily="18" charset="0"/>
            </a:endParaRPr>
          </a:p>
          <a:p>
            <a:pPr>
              <a:buNone/>
            </a:pPr>
            <a:r>
              <a:rPr lang="en-US" sz="2000" dirty="0">
                <a:latin typeface="+mj-lt"/>
                <a:ea typeface="Times New Roman" panose="02020603050405020304" pitchFamily="18" charset="0"/>
                <a:cs typeface="Times New Roman" panose="02020603050405020304" pitchFamily="18" charset="0"/>
              </a:rPr>
              <a:t>    Example:</a:t>
            </a:r>
          </a:p>
          <a:p>
            <a:pPr>
              <a:buNone/>
            </a:pPr>
            <a:r>
              <a:rPr lang="en-US" sz="2000" dirty="0">
                <a:latin typeface="+mj-lt"/>
                <a:ea typeface="Times New Roman" panose="02020603050405020304" pitchFamily="18" charset="0"/>
                <a:cs typeface="Times New Roman" panose="02020603050405020304" pitchFamily="18" charset="0"/>
              </a:rPr>
              <a:t>    Select e.EmployeeId,e.name,ed.deptname,ed.role from Employee e </a:t>
            </a:r>
            <a:r>
              <a:rPr lang="en-US" sz="2000" dirty="0">
                <a:solidFill>
                  <a:srgbClr val="FF0000"/>
                </a:solidFill>
                <a:latin typeface="+mj-lt"/>
                <a:ea typeface="Times New Roman" panose="02020603050405020304" pitchFamily="18" charset="0"/>
                <a:cs typeface="Times New Roman" panose="02020603050405020304" pitchFamily="18" charset="0"/>
              </a:rPr>
              <a:t>full outer join </a:t>
            </a:r>
            <a:r>
              <a:rPr lang="en-US" sz="2000" dirty="0">
                <a:latin typeface="+mj-lt"/>
                <a:ea typeface="Times New Roman" panose="02020603050405020304" pitchFamily="18" charset="0"/>
                <a:cs typeface="Times New Roman" panose="02020603050405020304" pitchFamily="18" charset="0"/>
              </a:rPr>
              <a:t>Empdetails ed on e.EmployeeId=ed.EmployeeId </a:t>
            </a:r>
          </a:p>
          <a:p>
            <a:pPr>
              <a:buNone/>
            </a:pPr>
            <a:endParaRPr lang="en-US" sz="2000" dirty="0">
              <a:latin typeface="+mj-lt"/>
              <a:ea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557164" y="5624945"/>
            <a:ext cx="1616148" cy="1233054"/>
          </a:xfrm>
          <a:prstGeom prst="rect">
            <a:avLst/>
          </a:prstGeom>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34373"/>
            <a:ext cx="10571998" cy="970450"/>
          </a:xfrm>
        </p:spPr>
        <p:txBody>
          <a:bodyPr/>
          <a:lstStyle/>
          <a:p>
            <a:r>
              <a:rPr lang="en-US" dirty="0">
                <a:ea typeface="Times New Roman" panose="02020603050405020304" pitchFamily="18" charset="0"/>
                <a:cs typeface="Times New Roman" panose="02020603050405020304" pitchFamily="18" charset="0"/>
              </a:rPr>
              <a:t>CROSS JOIN</a:t>
            </a:r>
            <a:endParaRPr lang="en-IN" dirty="0">
              <a:ea typeface="Times New Roman" panose="02020603050405020304" pitchFamily="18" charset="0"/>
              <a:cs typeface="Times New Roman" panose="02020603050405020304" pitchFamily="18" charset="0"/>
            </a:endParaRPr>
          </a:p>
        </p:txBody>
      </p:sp>
      <p:pic>
        <p:nvPicPr>
          <p:cNvPr id="4" name="Picture 2" descr="C:\Users\user\Downloads\icons\crossjoin.png"/>
          <p:cNvPicPr>
            <a:picLocks noGrp="1" noChangeAspect="1" noChangeArrowheads="1"/>
          </p:cNvPicPr>
          <p:nvPr>
            <p:ph idx="1"/>
          </p:nvPr>
        </p:nvPicPr>
        <p:blipFill>
          <a:blip r:embed="rId3"/>
          <a:stretch>
            <a:fillRect/>
          </a:stretch>
        </p:blipFill>
        <p:spPr bwMode="auto">
          <a:xfrm>
            <a:off x="2544766" y="2573370"/>
            <a:ext cx="6548284" cy="3696929"/>
          </a:xfrm>
          <a:prstGeom prst="rect">
            <a:avLst/>
          </a:prstGeom>
          <a:noFill/>
        </p:spPr>
      </p:pic>
      <p:pic>
        <p:nvPicPr>
          <p:cNvPr id="5"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50407" y="334372"/>
            <a:ext cx="10571998" cy="970450"/>
          </a:xfrm>
        </p:spPr>
        <p:txBody>
          <a:bodyPr/>
          <a:lstStyle/>
          <a:p>
            <a:r>
              <a:rPr lang="en-US" dirty="0">
                <a:ea typeface="Times New Roman" panose="02020603050405020304" pitchFamily="18" charset="0"/>
                <a:cs typeface="Times New Roman" panose="02020603050405020304" pitchFamily="18" charset="0"/>
              </a:rPr>
              <a:t>CROSS JOIN</a:t>
            </a:r>
            <a:endParaRPr lang="en-IN" dirty="0">
              <a:ea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550407" y="2923423"/>
            <a:ext cx="10735735" cy="3903407"/>
          </a:xfrm>
        </p:spPr>
        <p:txBody>
          <a:bodyPr>
            <a:normAutofit/>
          </a:bodyPr>
          <a:lstStyle/>
          <a:p>
            <a:r>
              <a:rPr lang="en-US" sz="2000" dirty="0">
                <a:latin typeface="+mj-lt"/>
                <a:ea typeface="Times New Roman" panose="02020603050405020304" pitchFamily="18" charset="0"/>
                <a:cs typeface="Times New Roman" panose="02020603050405020304" pitchFamily="18" charset="0"/>
              </a:rPr>
              <a:t>In CROSS JOIN Each record from first table will be merge with all the records from second table.</a:t>
            </a:r>
          </a:p>
          <a:p>
            <a:r>
              <a:rPr lang="en-US" sz="2000" dirty="0">
                <a:latin typeface="+mj-lt"/>
                <a:ea typeface="Times New Roman" panose="02020603050405020304" pitchFamily="18" charset="0"/>
                <a:cs typeface="Times New Roman" panose="02020603050405020304" pitchFamily="18" charset="0"/>
              </a:rPr>
              <a:t>you don't need any condition to perform cross join.</a:t>
            </a:r>
          </a:p>
          <a:p>
            <a:r>
              <a:rPr lang="en-US" sz="2000" dirty="0">
                <a:latin typeface="+mj-lt"/>
                <a:ea typeface="Times New Roman" panose="02020603050405020304" pitchFamily="18" charset="0"/>
                <a:cs typeface="Times New Roman" panose="02020603050405020304" pitchFamily="18" charset="0"/>
              </a:rPr>
              <a:t>The product of rows M * N rows.</a:t>
            </a:r>
          </a:p>
          <a:p>
            <a:pPr marL="0" indent="0">
              <a:buNone/>
            </a:pPr>
            <a:endParaRPr lang="en-US" sz="2000" dirty="0">
              <a:latin typeface="+mj-lt"/>
              <a:ea typeface="Times New Roman" panose="02020603050405020304" pitchFamily="18" charset="0"/>
              <a:cs typeface="Times New Roman" panose="02020603050405020304" pitchFamily="18" charset="0"/>
            </a:endParaRPr>
          </a:p>
          <a:p>
            <a:r>
              <a:rPr lang="en-US" sz="2000" dirty="0">
                <a:solidFill>
                  <a:schemeClr val="tx1"/>
                </a:solidFill>
                <a:latin typeface="+mj-lt"/>
                <a:ea typeface="Times New Roman" panose="02020603050405020304" pitchFamily="18" charset="0"/>
                <a:cs typeface="Times New Roman" panose="02020603050405020304" pitchFamily="18" charset="0"/>
              </a:rPr>
              <a:t>Syntax:</a:t>
            </a:r>
          </a:p>
          <a:p>
            <a:r>
              <a:rPr lang="en-US" sz="2000" dirty="0">
                <a:latin typeface="+mj-lt"/>
                <a:ea typeface="Times New Roman" panose="02020603050405020304" pitchFamily="18" charset="0"/>
                <a:cs typeface="Times New Roman" panose="02020603050405020304" pitchFamily="18" charset="0"/>
              </a:rPr>
              <a:t>Select * from &lt;table_no1&gt; CROSS JOIN &lt;table_no2&gt;</a:t>
            </a:r>
          </a:p>
          <a:p>
            <a:r>
              <a:rPr lang="en-US" sz="2000" dirty="0">
                <a:latin typeface="+mj-lt"/>
                <a:ea typeface="Times New Roman" panose="02020603050405020304" pitchFamily="18" charset="0"/>
                <a:cs typeface="Times New Roman" panose="02020603050405020304" pitchFamily="18" charset="0"/>
              </a:rPr>
              <a:t>Example</a:t>
            </a:r>
          </a:p>
          <a:p>
            <a:r>
              <a:rPr lang="en-US" sz="2000" dirty="0">
                <a:latin typeface="+mj-lt"/>
                <a:ea typeface="Times New Roman" panose="02020603050405020304" pitchFamily="18" charset="0"/>
                <a:cs typeface="Times New Roman" panose="02020603050405020304" pitchFamily="18" charset="0"/>
              </a:rPr>
              <a:t>Select * from Emp1 CROSS JOIN Emp2</a:t>
            </a: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349475" y="350207"/>
            <a:ext cx="10571998" cy="970450"/>
          </a:xfrm>
          <a:prstGeom prst="rect">
            <a:avLst/>
          </a:prstGeom>
        </p:spPr>
        <p:txBody>
          <a:bodyPr/>
          <a:lstStyle/>
          <a:p>
            <a:r>
              <a:rPr lang="en-US" sz="2800" dirty="0">
                <a:latin typeface="Times New Roman" panose="02020603050405020304" pitchFamily="18" charset="0"/>
                <a:ea typeface="Times New Roman" panose="02020603050405020304" pitchFamily="18" charset="0"/>
                <a:cs typeface="Times New Roman" panose="02020603050405020304" pitchFamily="18" charset="0"/>
              </a:rPr>
              <a:t>SELF JOIN</a:t>
            </a:r>
            <a:endParaRPr sz="28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349475" y="2511469"/>
            <a:ext cx="10616671" cy="3557852"/>
          </a:xfrm>
          <a:prstGeom prst="rect">
            <a:avLst/>
          </a:prstGeom>
        </p:spPr>
        <p:txBody>
          <a:bodyPr>
            <a:normAutofit fontScale="92500" lnSpcReduction="10000"/>
          </a:bodyPr>
          <a:lstStyle/>
          <a:p>
            <a:r>
              <a:rPr lang="en-US" sz="2000" dirty="0">
                <a:latin typeface="Times New Roman" panose="02020603050405020304" pitchFamily="18" charset="0"/>
                <a:ea typeface="Times New Roman" panose="02020603050405020304" pitchFamily="18" charset="0"/>
                <a:cs typeface="Times New Roman" panose="02020603050405020304" pitchFamily="18" charset="0"/>
              </a:rPr>
              <a:t>Joining a table data by itself it is called as SELF JOIN.</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SELF JOIN is worked on single table</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Self join is classified as</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Inner self join</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Outer self join (Left, Right, Full)</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Cross self join</a:t>
            </a: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when we compare column value within a data same table then it is called as self mechanism.</a:t>
            </a: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dirty="0"/>
              <a:t>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77D0EFC-A08F-5531-56BF-D038501D94BF}"/>
              </a:ext>
            </a:extLst>
          </p:cNvPr>
          <p:cNvSpPr>
            <a:spLocks noGrp="1"/>
          </p:cNvSpPr>
          <p:nvPr>
            <p:ph type="body" sz="half" idx="2"/>
          </p:nvPr>
        </p:nvSpPr>
        <p:spPr>
          <a:xfrm>
            <a:off x="1838414" y="2023533"/>
            <a:ext cx="10630679" cy="2421467"/>
          </a:xfrm>
        </p:spPr>
        <p:txBody>
          <a:bodyPr>
            <a:normAutofit/>
          </a:bodyPr>
          <a:lstStyle/>
          <a:p>
            <a:r>
              <a:rPr lang="en-IN" sz="7200" dirty="0">
                <a:latin typeface="+mj-lt"/>
              </a:rPr>
              <a:t>Commands in SQL</a:t>
            </a:r>
          </a:p>
        </p:txBody>
      </p:sp>
      <p:pic>
        <p:nvPicPr>
          <p:cNvPr id="2" name="Content Placeholder 3">
            <a:extLst>
              <a:ext uri="{FF2B5EF4-FFF2-40B4-BE49-F238E27FC236}">
                <a16:creationId xmlns:a16="http://schemas.microsoft.com/office/drawing/2014/main" id="{03CB9F4A-6EC1-0B8F-299E-933F358CCD47}"/>
              </a:ext>
            </a:extLst>
          </p:cNvPr>
          <p:cNvPicPr>
            <a:picLocks noChangeAspect="1"/>
          </p:cNvPicPr>
          <p:nvPr/>
        </p:nvPicPr>
        <p:blipFill>
          <a:blip r:embed="rId2"/>
          <a:srcRect/>
          <a:stretch>
            <a:fillRect/>
          </a:stretch>
        </p:blipFill>
        <p:spPr>
          <a:xfrm>
            <a:off x="10387807" y="5270951"/>
            <a:ext cx="1714500" cy="1714500"/>
          </a:xfrm>
          <a:prstGeom prst="rect">
            <a:avLst/>
          </a:prstGeom>
        </p:spPr>
      </p:pic>
    </p:spTree>
    <p:extLst>
      <p:ext uri="{BB962C8B-B14F-4D97-AF65-F5344CB8AC3E}">
        <p14:creationId xmlns:p14="http://schemas.microsoft.com/office/powerpoint/2010/main" val="103704772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p:txBody>
          <a:bodyPr/>
          <a:lstStyle/>
          <a:p>
            <a:r>
              <a:rPr lang="en-US" sz="3600" dirty="0">
                <a:latin typeface="Times New Roman" panose="02020603050405020304" pitchFamily="18" charset="0"/>
                <a:ea typeface="Times New Roman" panose="02020603050405020304" pitchFamily="18" charset="0"/>
                <a:cs typeface="Times New Roman" panose="02020603050405020304" pitchFamily="18" charset="0"/>
              </a:rPr>
              <a:t>Union Operator</a:t>
            </a:r>
            <a:endParaRPr lang="en-IN" sz="36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324466" y="2353999"/>
            <a:ext cx="10716069" cy="3772165"/>
          </a:xfrm>
        </p:spPr>
        <p:txBody>
          <a:bodyPr/>
          <a:lstStyle/>
          <a:p>
            <a:r>
              <a:rPr lang="en-US" dirty="0">
                <a:latin typeface="Times New Roman" panose="02020603050405020304" pitchFamily="18" charset="0"/>
                <a:ea typeface="Times New Roman" panose="02020603050405020304" pitchFamily="18" charset="0"/>
                <a:cs typeface="Times New Roman" panose="02020603050405020304" pitchFamily="18" charset="0"/>
              </a:rPr>
              <a:t>The Union Operator Is  Used to Combine the result Set of two or more select statements</a:t>
            </a: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Each select statement within Union must have the same number of columns</a:t>
            </a:r>
          </a:p>
          <a:p>
            <a:r>
              <a:rPr lang="en-US" dirty="0">
                <a:latin typeface="Times New Roman" panose="02020603050405020304" pitchFamily="18" charset="0"/>
                <a:ea typeface="Times New Roman" panose="02020603050405020304" pitchFamily="18" charset="0"/>
                <a:cs typeface="Times New Roman" panose="02020603050405020304" pitchFamily="18" charset="0"/>
              </a:rPr>
              <a:t>The columns in each select statement must also be in the same order</a:t>
            </a:r>
          </a:p>
          <a:p>
            <a:r>
              <a:rPr lang="en-US" dirty="0">
                <a:latin typeface="Times New Roman" panose="02020603050405020304" pitchFamily="18" charset="0"/>
                <a:ea typeface="Times New Roman" panose="02020603050405020304" pitchFamily="18" charset="0"/>
                <a:cs typeface="Times New Roman" panose="02020603050405020304" pitchFamily="18" charset="0"/>
              </a:rPr>
              <a:t>The column must also have  similar data type</a:t>
            </a: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24993" y="423438"/>
            <a:ext cx="10571998" cy="970450"/>
          </a:xfrm>
        </p:spPr>
        <p:txBody>
          <a:bodyPr/>
          <a:lstStyle/>
          <a:p>
            <a:r>
              <a:rPr lang="en-US" dirty="0">
                <a:ea typeface="Times New Roman" panose="02020603050405020304" pitchFamily="18" charset="0"/>
                <a:cs typeface="Times New Roman" panose="02020603050405020304" pitchFamily="18" charset="0"/>
              </a:rPr>
              <a:t>Union Syntax</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24993" y="2228093"/>
            <a:ext cx="9478297" cy="4218705"/>
          </a:xfrm>
        </p:spPr>
        <p:txBody>
          <a:bodyPr/>
          <a:lstStyle/>
          <a:p>
            <a:r>
              <a:rPr lang="en-US" sz="2000" dirty="0">
                <a:latin typeface="+mj-lt"/>
                <a:ea typeface="Times New Roman" panose="02020603050405020304" pitchFamily="18" charset="0"/>
                <a:cs typeface="Times New Roman" panose="02020603050405020304" pitchFamily="18" charset="0"/>
              </a:rPr>
              <a:t>Select Column_name() From Table1</a:t>
            </a:r>
          </a:p>
          <a:p>
            <a:r>
              <a:rPr lang="en-US" sz="2000" dirty="0">
                <a:latin typeface="+mj-lt"/>
                <a:ea typeface="Times New Roman" panose="02020603050405020304" pitchFamily="18" charset="0"/>
                <a:cs typeface="Times New Roman" panose="02020603050405020304" pitchFamily="18" charset="0"/>
              </a:rPr>
              <a:t>Union</a:t>
            </a:r>
          </a:p>
          <a:p>
            <a:r>
              <a:rPr lang="en-US" sz="2000" dirty="0">
                <a:latin typeface="+mj-lt"/>
                <a:ea typeface="Times New Roman" panose="02020603050405020304" pitchFamily="18" charset="0"/>
                <a:cs typeface="Times New Roman" panose="02020603050405020304" pitchFamily="18" charset="0"/>
              </a:rPr>
              <a:t>Select Column_name() From Table2;</a:t>
            </a:r>
          </a:p>
          <a:p>
            <a:endParaRPr lang="en-US" sz="2000"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Note : the Union  operator select only distinct values by default.</a:t>
            </a:r>
          </a:p>
          <a:p>
            <a:r>
              <a:rPr lang="en-US" sz="2000" dirty="0">
                <a:latin typeface="+mj-lt"/>
                <a:ea typeface="Times New Roman" panose="02020603050405020304" pitchFamily="18" charset="0"/>
                <a:cs typeface="Times New Roman" panose="02020603050405020304" pitchFamily="18" charset="0"/>
              </a:rPr>
              <a:t>To  allow duplicate values use union all</a:t>
            </a: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441865" y="447188"/>
            <a:ext cx="10571998" cy="970450"/>
          </a:xfrm>
        </p:spPr>
        <p:txBody>
          <a:bodyPr/>
          <a:lstStyle/>
          <a:p>
            <a:r>
              <a:rPr lang="en-US" dirty="0">
                <a:ea typeface="Times New Roman" panose="02020603050405020304" pitchFamily="18" charset="0"/>
                <a:cs typeface="Times New Roman" panose="02020603050405020304" pitchFamily="18" charset="0"/>
              </a:rPr>
              <a:t>Union Syntax</a:t>
            </a:r>
            <a:endParaRPr lang="en-IN"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441865" y="2509359"/>
            <a:ext cx="8524567" cy="3450696"/>
          </a:xfrm>
        </p:spPr>
        <p:txBody>
          <a:bodyPr/>
          <a:lstStyle/>
          <a:p>
            <a:r>
              <a:rPr lang="en-US" sz="2000" dirty="0">
                <a:latin typeface="+mj-lt"/>
                <a:ea typeface="Times New Roman" panose="02020603050405020304" pitchFamily="18" charset="0"/>
                <a:cs typeface="Times New Roman" panose="02020603050405020304" pitchFamily="18" charset="0"/>
              </a:rPr>
              <a:t>Select Column_name() From Table1</a:t>
            </a:r>
          </a:p>
          <a:p>
            <a:r>
              <a:rPr lang="en-US" sz="2000" dirty="0">
                <a:latin typeface="+mj-lt"/>
                <a:ea typeface="Times New Roman" panose="02020603050405020304" pitchFamily="18" charset="0"/>
                <a:cs typeface="Times New Roman" panose="02020603050405020304" pitchFamily="18" charset="0"/>
              </a:rPr>
              <a:t>Union all</a:t>
            </a:r>
          </a:p>
          <a:p>
            <a:r>
              <a:rPr lang="en-US" sz="2000" dirty="0">
                <a:latin typeface="+mj-lt"/>
                <a:ea typeface="Times New Roman" panose="02020603050405020304" pitchFamily="18" charset="0"/>
                <a:cs typeface="Times New Roman" panose="02020603050405020304" pitchFamily="18" charset="0"/>
              </a:rPr>
              <a:t>Select Column_name() From Table2;</a:t>
            </a: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02805"/>
            <a:ext cx="1714500" cy="1714500"/>
          </a:xfrm>
          <a:prstGeom prst="rect">
            <a:avLst/>
          </a:prstGeom>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72493" y="340310"/>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Intersect operation</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72493" y="2559328"/>
            <a:ext cx="10745567" cy="3765755"/>
          </a:xfrm>
          <a:prstGeom prst="rect">
            <a:avLst/>
          </a:prstGeom>
        </p:spPr>
        <p:txBody>
          <a:bodyPr>
            <a:normAutofit lnSpcReduction="10000"/>
          </a:bodyPr>
          <a:lstStyle/>
          <a:p>
            <a:r>
              <a:rPr lang="en-US" sz="2000" dirty="0">
                <a:latin typeface="+mj-lt"/>
                <a:ea typeface="Times New Roman" panose="02020603050405020304" pitchFamily="18" charset="0"/>
                <a:cs typeface="Times New Roman" panose="02020603050405020304" pitchFamily="18" charset="0"/>
              </a:rPr>
              <a:t>It is used to combine two SELECT  statements. The intersect operation returns the common rows from both SELECT statements.</a:t>
            </a:r>
          </a:p>
          <a:p>
            <a:r>
              <a:rPr lang="en-US" sz="2000" dirty="0">
                <a:latin typeface="+mj-lt"/>
                <a:ea typeface="Times New Roman" panose="02020603050405020304" pitchFamily="18" charset="0"/>
                <a:cs typeface="Times New Roman" panose="02020603050405020304" pitchFamily="18" charset="0"/>
              </a:rPr>
              <a:t>In the intersect operation, the number of datatype and column must be the same.</a:t>
            </a:r>
          </a:p>
          <a:p>
            <a:r>
              <a:rPr lang="en-US" sz="2000" dirty="0">
                <a:latin typeface="+mj-lt"/>
                <a:ea typeface="Times New Roman" panose="02020603050405020304" pitchFamily="18" charset="0"/>
                <a:cs typeface="Times New Roman" panose="02020603050405020304" pitchFamily="18" charset="0"/>
              </a:rPr>
              <a:t>It has no duplicates and it arranges the data in ascending order by default</a:t>
            </a:r>
            <a:r>
              <a:rPr lang="en-US" sz="2000" dirty="0" smtClean="0">
                <a:latin typeface="+mj-lt"/>
                <a:ea typeface="Times New Roman" panose="02020603050405020304" pitchFamily="18" charset="0"/>
                <a:cs typeface="Times New Roman" panose="02020603050405020304" pitchFamily="18" charset="0"/>
              </a:rPr>
              <a:t>.</a:t>
            </a:r>
          </a:p>
          <a:p>
            <a:pPr marL="0" indent="0">
              <a:buNone/>
            </a:pPr>
            <a:endParaRPr lang="en-US" sz="2000" dirty="0" smtClean="0">
              <a:latin typeface="+mj-lt"/>
              <a:ea typeface="Times New Roman" panose="02020603050405020304" pitchFamily="18" charset="0"/>
              <a:cs typeface="Times New Roman" panose="02020603050405020304" pitchFamily="18" charset="0"/>
            </a:endParaRPr>
          </a:p>
          <a:p>
            <a:r>
              <a:rPr lang="en-US" sz="2000" dirty="0" smtClean="0">
                <a:latin typeface="+mj-lt"/>
                <a:ea typeface="Times New Roman" panose="02020603050405020304" pitchFamily="18" charset="0"/>
                <a:cs typeface="Times New Roman" panose="02020603050405020304" pitchFamily="18" charset="0"/>
              </a:rPr>
              <a:t>Syntax:</a:t>
            </a:r>
          </a:p>
          <a:p>
            <a:pPr marL="0" indent="0">
              <a:buNone/>
            </a:pPr>
            <a:r>
              <a:rPr lang="en-US" sz="2000"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SELECT </a:t>
            </a:r>
            <a:r>
              <a:rPr lang="en-US" sz="2000" b="1" dirty="0" err="1" smtClean="0">
                <a:latin typeface="+mj-lt"/>
                <a:ea typeface="Times New Roman" panose="02020603050405020304" pitchFamily="18" charset="0"/>
                <a:cs typeface="Times New Roman" panose="02020603050405020304" pitchFamily="18" charset="0"/>
              </a:rPr>
              <a:t>column_name</a:t>
            </a:r>
            <a:r>
              <a:rPr lang="en-US" sz="2000" b="1" dirty="0" smtClean="0">
                <a:latin typeface="+mj-lt"/>
                <a:ea typeface="Times New Roman" panose="02020603050405020304" pitchFamily="18" charset="0"/>
                <a:cs typeface="Times New Roman" panose="02020603050405020304" pitchFamily="18" charset="0"/>
              </a:rPr>
              <a:t> FROM table 1</a:t>
            </a:r>
          </a:p>
          <a:p>
            <a:pPr marL="0" indent="0">
              <a:buNone/>
            </a:pPr>
            <a:r>
              <a:rPr lang="en-US" sz="2000" b="1" dirty="0" smtClean="0">
                <a:latin typeface="+mj-lt"/>
                <a:ea typeface="Times New Roman" panose="02020603050405020304" pitchFamily="18" charset="0"/>
                <a:cs typeface="Times New Roman" panose="02020603050405020304" pitchFamily="18" charset="0"/>
              </a:rPr>
              <a:t>     INTERSECT</a:t>
            </a:r>
            <a:endParaRPr lang="en-US" sz="2000" b="1" dirty="0">
              <a:latin typeface="+mj-lt"/>
              <a:ea typeface="Times New Roman" panose="02020603050405020304" pitchFamily="18" charset="0"/>
              <a:cs typeface="Times New Roman" panose="02020603050405020304" pitchFamily="18" charset="0"/>
            </a:endParaRPr>
          </a:p>
          <a:p>
            <a:pPr marL="0" indent="0">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err="1" smtClean="0">
                <a:latin typeface="+mj-lt"/>
                <a:ea typeface="Times New Roman" panose="02020603050405020304" pitchFamily="18" charset="0"/>
                <a:cs typeface="Times New Roman" panose="02020603050405020304" pitchFamily="18" charset="0"/>
              </a:rPr>
              <a:t>column_name</a:t>
            </a:r>
            <a:r>
              <a:rPr lang="en-US" sz="2000" b="1" dirty="0" smtClean="0">
                <a:latin typeface="+mj-lt"/>
                <a:ea typeface="Times New Roman" panose="02020603050405020304" pitchFamily="18" charset="0"/>
                <a:cs typeface="Times New Roman" panose="02020603050405020304" pitchFamily="18" charset="0"/>
              </a:rPr>
              <a:t> FROM table 2</a:t>
            </a:r>
            <a:endParaRPr lang="en-US" sz="2000" b="1" dirty="0">
              <a:latin typeface="+mj-lt"/>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8EBA7657-CF72-A784-D51B-0A0A8A586087}"/>
              </a:ext>
            </a:extLst>
          </p:cNvPr>
          <p:cNvPicPr>
            <a:picLocks noChangeAspect="1"/>
          </p:cNvPicPr>
          <p:nvPr/>
        </p:nvPicPr>
        <p:blipFill>
          <a:blip r:embed="rId3"/>
          <a:srcRect/>
          <a:stretch>
            <a:fillRect/>
          </a:stretch>
        </p:blipFill>
        <p:spPr>
          <a:xfrm>
            <a:off x="10387807" y="5102805"/>
            <a:ext cx="1714500" cy="1714500"/>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sz="4000">
                <a:latin typeface="Times New Roman" panose="02020603050405020304" pitchFamily="18" charset="0"/>
                <a:ea typeface="Times New Roman" panose="02020603050405020304" pitchFamily="18" charset="0"/>
                <a:cs typeface="Times New Roman" panose="02020603050405020304" pitchFamily="18" charset="0"/>
              </a:rPr>
              <a:t>Minus operation</a:t>
            </a:r>
            <a:endParaRPr sz="40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723215" y="2667734"/>
            <a:ext cx="10745567" cy="3648435"/>
          </a:xfrm>
          <a:prstGeom prst="rect">
            <a:avLst/>
          </a:prstGeom>
        </p:spPr>
        <p:txBody>
          <a:bodyPr/>
          <a:lstStyle/>
          <a:p>
            <a:r>
              <a:rPr lang="en-US" sz="2000" dirty="0">
                <a:latin typeface="+mj-lt"/>
                <a:ea typeface="Times New Roman" panose="02020603050405020304" pitchFamily="18" charset="0"/>
                <a:cs typeface="Times New Roman" panose="02020603050405020304" pitchFamily="18" charset="0"/>
              </a:rPr>
              <a:t>It combines the result of two SELECT statements. Minus operator is used to display the rows which are present in the first query but absent in the second query.</a:t>
            </a:r>
          </a:p>
          <a:p>
            <a:r>
              <a:rPr lang="en-US" sz="2000" dirty="0">
                <a:latin typeface="+mj-lt"/>
                <a:ea typeface="Times New Roman" panose="02020603050405020304" pitchFamily="18" charset="0"/>
                <a:cs typeface="Times New Roman" panose="02020603050405020304" pitchFamily="18" charset="0"/>
              </a:rPr>
              <a:t>It has no duplicates and data arranged in ascending order by default. </a:t>
            </a:r>
            <a:endParaRPr lang="en-US" sz="2000" dirty="0" smtClean="0">
              <a:latin typeface="+mj-lt"/>
              <a:ea typeface="Times New Roman" panose="02020603050405020304" pitchFamily="18" charset="0"/>
              <a:cs typeface="Times New Roman" panose="02020603050405020304" pitchFamily="18" charset="0"/>
            </a:endParaRPr>
          </a:p>
          <a:p>
            <a:endParaRPr lang="en-US" sz="2000" dirty="0" smtClean="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Syntax:</a:t>
            </a:r>
          </a:p>
          <a:p>
            <a:pPr marL="0" indent="0">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err="1">
                <a:latin typeface="+mj-lt"/>
                <a:ea typeface="Times New Roman" panose="02020603050405020304" pitchFamily="18" charset="0"/>
                <a:cs typeface="Times New Roman" panose="02020603050405020304" pitchFamily="18" charset="0"/>
              </a:rPr>
              <a:t>column_name</a:t>
            </a:r>
            <a:r>
              <a:rPr lang="en-US" sz="2000" b="1" dirty="0">
                <a:latin typeface="+mj-lt"/>
                <a:ea typeface="Times New Roman" panose="02020603050405020304" pitchFamily="18" charset="0"/>
                <a:cs typeface="Times New Roman" panose="02020603050405020304" pitchFamily="18" charset="0"/>
              </a:rPr>
              <a:t> from table1</a:t>
            </a:r>
          </a:p>
          <a:p>
            <a:pPr marL="0" indent="0">
              <a:buNone/>
            </a:pPr>
            <a:r>
              <a:rPr lang="en-US" sz="2000" b="1" dirty="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MINUS</a:t>
            </a:r>
          </a:p>
          <a:p>
            <a:pPr marL="0" indent="0">
              <a:buNone/>
            </a:pPr>
            <a:r>
              <a:rPr lang="en-US" sz="2000" b="1" dirty="0" smtClean="0">
                <a:latin typeface="+mj-lt"/>
                <a:ea typeface="Times New Roman" panose="02020603050405020304" pitchFamily="18" charset="0"/>
                <a:cs typeface="Times New Roman" panose="02020603050405020304" pitchFamily="18" charset="0"/>
              </a:rPr>
              <a:t>     SELECT </a:t>
            </a:r>
            <a:r>
              <a:rPr lang="en-US" sz="2000" b="1" dirty="0" err="1">
                <a:latin typeface="+mj-lt"/>
                <a:ea typeface="Times New Roman" panose="02020603050405020304" pitchFamily="18" charset="0"/>
                <a:cs typeface="Times New Roman" panose="02020603050405020304" pitchFamily="18" charset="0"/>
              </a:rPr>
              <a:t>column_name</a:t>
            </a:r>
            <a:r>
              <a:rPr lang="en-US" sz="2000" b="1" dirty="0">
                <a:latin typeface="+mj-lt"/>
                <a:ea typeface="Times New Roman" panose="02020603050405020304" pitchFamily="18" charset="0"/>
                <a:cs typeface="Times New Roman" panose="02020603050405020304" pitchFamily="18" charset="0"/>
              </a:rPr>
              <a:t> from table2</a:t>
            </a:r>
          </a:p>
          <a:p>
            <a:endParaRPr lang="en-US" b="1"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3C2B92BC-B2CB-FB45-3A92-26BE3EF65F24}"/>
              </a:ext>
            </a:extLst>
          </p:cNvPr>
          <p:cNvPicPr>
            <a:picLocks noChangeAspect="1"/>
          </p:cNvPicPr>
          <p:nvPr/>
        </p:nvPicPr>
        <p:blipFill>
          <a:blip r:embed="rId3"/>
          <a:srcRect/>
          <a:stretch>
            <a:fillRect/>
          </a:stretch>
        </p:blipFill>
        <p:spPr>
          <a:xfrm>
            <a:off x="10387807" y="5102805"/>
            <a:ext cx="1714500" cy="1714500"/>
          </a:xfrm>
          <a:prstGeom prst="rect">
            <a:avLst/>
          </a:prstGeo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280933"/>
            <a:ext cx="10571998" cy="970450"/>
          </a:xfrm>
        </p:spPr>
        <p:txBody>
          <a:bodyPr/>
          <a:lstStyle/>
          <a:p>
            <a:r>
              <a:rPr lang="en-US" sz="3600" dirty="0"/>
              <a:t>T-SQL</a:t>
            </a:r>
            <a:endParaRPr lang="en-IN" sz="3600" dirty="0"/>
          </a:p>
        </p:txBody>
      </p:sp>
      <p:sp>
        <p:nvSpPr>
          <p:cNvPr id="3" name="Content Placeholder 2"/>
          <p:cNvSpPr>
            <a:spLocks noGrp="1" noEditPoints="1"/>
          </p:cNvSpPr>
          <p:nvPr>
            <p:ph idx="1"/>
          </p:nvPr>
        </p:nvSpPr>
        <p:spPr>
          <a:xfrm>
            <a:off x="673059" y="2372384"/>
            <a:ext cx="10687664" cy="4034103"/>
          </a:xfrm>
        </p:spPr>
        <p:txBody>
          <a:bodyPr>
            <a:normAutofit/>
          </a:bodyPr>
          <a:lstStyle/>
          <a:p>
            <a:r>
              <a:rPr lang="en-US" sz="2000" dirty="0">
                <a:latin typeface="+mj-lt"/>
                <a:cs typeface="Times New Roman" panose="02020603050405020304" pitchFamily="18" charset="0"/>
              </a:rPr>
              <a:t>Transact- Structured Query Language</a:t>
            </a:r>
          </a:p>
          <a:p>
            <a:r>
              <a:rPr lang="en-US" sz="2000" dirty="0">
                <a:latin typeface="+mj-lt"/>
                <a:cs typeface="Times New Roman" panose="02020603050405020304" pitchFamily="18" charset="0"/>
              </a:rPr>
              <a:t>T-SQL code can be stored within Microsoft SQL Server database by using T-Sql  routines such as Store Procedure, Triggers  and Functions</a:t>
            </a:r>
          </a:p>
          <a:p>
            <a:endParaRPr lang="en-US" sz="2000" dirty="0">
              <a:latin typeface="+mj-lt"/>
              <a:cs typeface="Times New Roman" panose="02020603050405020304" pitchFamily="18" charset="0"/>
            </a:endParaRPr>
          </a:p>
          <a:p>
            <a:pPr>
              <a:lnSpc>
                <a:spcPct val="105000"/>
              </a:lnSpc>
              <a:spcAft>
                <a:spcPts val="1000"/>
              </a:spcAft>
            </a:pPr>
            <a:r>
              <a:rPr lang="en-US" sz="2000" dirty="0">
                <a:solidFill>
                  <a:srgbClr val="000000"/>
                </a:solidFill>
                <a:latin typeface="+mj-lt"/>
                <a:ea typeface="Times New Roman" panose="02020603050405020304" pitchFamily="18" charset="0"/>
                <a:cs typeface="Times New Roman" panose="02020603050405020304" pitchFamily="18" charset="0"/>
              </a:rPr>
              <a:t>Lessons in this chapter:</a:t>
            </a:r>
            <a:endParaRPr lang="en-IN" sz="2000" dirty="0">
              <a:latin typeface="+mj-lt"/>
              <a:ea typeface="Times New Roman" panose="02020603050405020304" pitchFamily="18" charset="0"/>
              <a:cs typeface="Times New Roman" panose="02020603050405020304" pitchFamily="18" charset="0"/>
            </a:endParaRPr>
          </a:p>
          <a:p>
            <a:pPr marL="342891" indent="-342891">
              <a:lnSpc>
                <a:spcPct val="105000"/>
              </a:lnSpc>
              <a:buFont typeface="+mj-lt"/>
              <a:buAutoNum type="arabicPeriod"/>
            </a:pPr>
            <a:r>
              <a:rPr lang="en-US" sz="2000" dirty="0">
                <a:solidFill>
                  <a:srgbClr val="000000"/>
                </a:solidFill>
                <a:latin typeface="+mj-lt"/>
                <a:ea typeface="Times New Roman" panose="02020603050405020304" pitchFamily="18" charset="0"/>
                <a:cs typeface="Times New Roman" panose="02020603050405020304" pitchFamily="18" charset="0"/>
              </a:rPr>
              <a:t>Lesson 1: Designing and Implementing Stored Procedures </a:t>
            </a:r>
            <a:endParaRPr lang="en-IN" sz="2000" dirty="0">
              <a:latin typeface="+mj-lt"/>
              <a:ea typeface="Times New Roman" panose="02020603050405020304" pitchFamily="18" charset="0"/>
              <a:cs typeface="Times New Roman" panose="02020603050405020304" pitchFamily="18" charset="0"/>
            </a:endParaRPr>
          </a:p>
          <a:p>
            <a:pPr marL="342891" indent="-342891">
              <a:lnSpc>
                <a:spcPct val="105000"/>
              </a:lnSpc>
              <a:spcAft>
                <a:spcPts val="1000"/>
              </a:spcAft>
              <a:buFont typeface="+mj-lt"/>
              <a:buAutoNum type="arabicPeriod"/>
            </a:pPr>
            <a:r>
              <a:rPr lang="en-US" sz="2000" dirty="0">
                <a:solidFill>
                  <a:srgbClr val="000000"/>
                </a:solidFill>
                <a:latin typeface="+mj-lt"/>
                <a:ea typeface="Times New Roman" panose="02020603050405020304" pitchFamily="18" charset="0"/>
                <a:cs typeface="Times New Roman" panose="02020603050405020304" pitchFamily="18" charset="0"/>
              </a:rPr>
              <a:t>Lesson 2: Implementing User-Defined Functions</a:t>
            </a:r>
            <a:endParaRPr lang="en-IN" sz="2000" dirty="0">
              <a:latin typeface="+mj-lt"/>
              <a:ea typeface="Times New Roman" panose="02020603050405020304" pitchFamily="18" charset="0"/>
              <a:cs typeface="Times New Roman" panose="02020603050405020304" pitchFamily="18" charset="0"/>
            </a:endParaRPr>
          </a:p>
          <a:p>
            <a:r>
              <a:rPr lang="en-US" sz="2000" dirty="0">
                <a:solidFill>
                  <a:srgbClr val="000000"/>
                </a:solidFill>
                <a:latin typeface="+mj-lt"/>
                <a:ea typeface="Times New Roman" panose="02020603050405020304" pitchFamily="18" charset="0"/>
                <a:cs typeface="Times New Roman" panose="02020603050405020304" pitchFamily="18" charset="0"/>
              </a:rPr>
              <a:t>Lesson 3: Implementing Triggers </a:t>
            </a:r>
            <a:endParaRPr lang="en-US" sz="2000" dirty="0">
              <a:latin typeface="+mj-lt"/>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283805"/>
            <a:ext cx="10571998" cy="970450"/>
          </a:xfrm>
        </p:spPr>
        <p:txBody>
          <a:bodyPr/>
          <a:lstStyle/>
          <a:p>
            <a:r>
              <a:rPr lang="en-US" sz="3600" dirty="0"/>
              <a:t>STORED PROCEDURE</a:t>
            </a:r>
            <a:endParaRPr lang="en-IN" sz="3600" dirty="0"/>
          </a:p>
        </p:txBody>
      </p:sp>
      <p:sp>
        <p:nvSpPr>
          <p:cNvPr id="3" name="Content Placeholder 2"/>
          <p:cNvSpPr>
            <a:spLocks noGrp="1" noEditPoints="1"/>
          </p:cNvSpPr>
          <p:nvPr>
            <p:ph idx="1"/>
          </p:nvPr>
        </p:nvSpPr>
        <p:spPr>
          <a:xfrm>
            <a:off x="673059" y="2185059"/>
            <a:ext cx="4077071" cy="2306137"/>
          </a:xfrm>
        </p:spPr>
        <p:txBody>
          <a:bodyPr/>
          <a:lstStyle/>
          <a:p>
            <a:r>
              <a:rPr lang="en-US" sz="2000" dirty="0"/>
              <a:t>What is stored procedure</a:t>
            </a:r>
            <a:r>
              <a:rPr lang="en-US" sz="2000" dirty="0" smtClean="0"/>
              <a:t>?</a:t>
            </a:r>
          </a:p>
          <a:p>
            <a:r>
              <a:rPr lang="en-US" sz="2000" dirty="0"/>
              <a:t>Why it is used?</a:t>
            </a:r>
          </a:p>
          <a:p>
            <a:pPr marL="0" indent="0">
              <a:buNone/>
            </a:pPr>
            <a:endParaRPr lang="en-US" sz="2000" dirty="0"/>
          </a:p>
          <a:p>
            <a:pPr marL="109725" indent="0">
              <a:buNone/>
            </a:pPr>
            <a:r>
              <a:rPr lang="en-US" sz="2000" dirty="0"/>
              <a:t>   </a:t>
            </a:r>
            <a:endParaRPr lang="en-IN" dirty="0"/>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1026" name="Picture 2" descr="C:\Users\user\Downloads\icons\Stored-Procedure.png"/>
          <p:cNvPicPr>
            <a:picLocks noChangeAspect="1" noChangeArrowheads="1"/>
          </p:cNvPicPr>
          <p:nvPr/>
        </p:nvPicPr>
        <p:blipFill>
          <a:blip r:embed="rId3"/>
          <a:srcRect/>
          <a:stretch>
            <a:fillRect/>
          </a:stretch>
        </p:blipFill>
        <p:spPr bwMode="auto">
          <a:xfrm>
            <a:off x="2581240" y="3591902"/>
            <a:ext cx="6226795" cy="3040856"/>
          </a:xfrm>
          <a:prstGeom prst="rect">
            <a:avLst/>
          </a:prstGeom>
          <a:noFill/>
        </p:spPr>
      </p:pic>
      <p:pic>
        <p:nvPicPr>
          <p:cNvPr id="6"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60619" y="737786"/>
            <a:ext cx="10571998" cy="970450"/>
          </a:xfrm>
        </p:spPr>
        <p:txBody>
          <a:bodyPr>
            <a:normAutofit fontScale="90000"/>
          </a:bodyPr>
          <a:lstStyle/>
          <a:p>
            <a:endParaRPr lang="en-US" i="0" dirty="0">
              <a:solidFill>
                <a:schemeClr val="bg1"/>
              </a:solidFill>
              <a:effectLst/>
              <a:cs typeface="Times New Roman" panose="02020603050405020304" pitchFamily="18" charset="0"/>
            </a:endParaRPr>
          </a:p>
          <a:p>
            <a:r>
              <a:rPr lang="en-US" i="0" dirty="0">
                <a:solidFill>
                  <a:schemeClr val="bg1"/>
                </a:solidFill>
                <a:effectLst/>
                <a:cs typeface="Times New Roman" panose="02020603050405020304" pitchFamily="18" charset="0"/>
              </a:rPr>
              <a:t>What is a Stored Procedure?</a:t>
            </a:r>
            <a:r>
              <a:rPr lang="en-US" i="0" dirty="0">
                <a:solidFill>
                  <a:schemeClr val="bg1"/>
                </a:solidFill>
                <a:effectLst/>
                <a:latin typeface="Times New Roman" panose="02020603050405020304" pitchFamily="18" charset="0"/>
                <a:cs typeface="Times New Roman" panose="02020603050405020304" pitchFamily="18" charset="0"/>
              </a:rPr>
              <a:t/>
            </a:r>
            <a:br>
              <a:rPr lang="en-US" i="0" dirty="0">
                <a:solidFill>
                  <a:schemeClr val="bg1"/>
                </a:solidFill>
                <a:effectLst/>
                <a:latin typeface="Times New Roman" panose="02020603050405020304" pitchFamily="18" charset="0"/>
                <a:cs typeface="Times New Roman" panose="02020603050405020304" pitchFamily="18" charset="0"/>
              </a:rPr>
            </a:b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436212" y="2432654"/>
            <a:ext cx="10696405" cy="3717260"/>
          </a:xfrm>
        </p:spPr>
        <p:txBody>
          <a:bodyPr/>
          <a:lstStyle/>
          <a:p>
            <a:pPr algn="l"/>
            <a:r>
              <a:rPr lang="en-US" sz="2000" b="0" i="0" dirty="0">
                <a:solidFill>
                  <a:srgbClr val="000000"/>
                </a:solidFill>
                <a:effectLst/>
                <a:latin typeface="+mj-lt"/>
                <a:cs typeface="Times New Roman" panose="02020603050405020304" pitchFamily="18" charset="0"/>
              </a:rPr>
              <a:t>A stored procedure is a prepared SQL code that you can save, so the code can be reused over and over again.</a:t>
            </a:r>
          </a:p>
          <a:p>
            <a:pPr algn="l"/>
            <a:r>
              <a:rPr lang="en-US" sz="2000" b="0" i="0" dirty="0">
                <a:solidFill>
                  <a:srgbClr val="000000"/>
                </a:solidFill>
                <a:effectLst/>
                <a:latin typeface="+mj-lt"/>
                <a:cs typeface="Times New Roman" panose="02020603050405020304" pitchFamily="18" charset="0"/>
              </a:rPr>
              <a:t>So if you have an SQL query that you write over and over again, save it as a stored procedure, and then just call it to execute it.</a:t>
            </a:r>
          </a:p>
          <a:p>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13117" y="779697"/>
            <a:ext cx="10571998" cy="970450"/>
          </a:xfrm>
        </p:spPr>
        <p:txBody>
          <a:bodyPr>
            <a:normAutofit fontScale="90000"/>
          </a:bodyPr>
          <a:lstStyle/>
          <a:p>
            <a:r>
              <a:rPr lang="en-US" dirty="0">
                <a:ea typeface="Times New Roman" panose="02020603050405020304" pitchFamily="18" charset="0"/>
                <a:cs typeface="Calibri" panose="020F0502020204030204" pitchFamily="34" charset="0"/>
              </a:rPr>
              <a:t>Important features of stored procedures:</a:t>
            </a:r>
            <a:r>
              <a:rPr lang="en-IN" dirty="0">
                <a:ea typeface="Times New Roman" panose="02020603050405020304" pitchFamily="18" charset="0"/>
                <a:cs typeface="Times New Roman" panose="02020603050405020304" pitchFamily="18" charset="0"/>
              </a:rPr>
              <a:t/>
            </a:r>
            <a:br>
              <a:rPr lang="en-IN" dirty="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noEditPoints="1"/>
          </p:cNvSpPr>
          <p:nvPr>
            <p:ph idx="1"/>
          </p:nvPr>
        </p:nvSpPr>
        <p:spPr>
          <a:xfrm>
            <a:off x="619395" y="2747541"/>
            <a:ext cx="9910916" cy="3746757"/>
          </a:xfrm>
        </p:spPr>
        <p:txBody>
          <a:bodyPr>
            <a:normAutofit/>
          </a:bodyPr>
          <a:lstStyle/>
          <a:p>
            <a:r>
              <a:rPr lang="en-US" sz="2000" dirty="0" smtClean="0">
                <a:latin typeface="+mj-lt"/>
                <a:ea typeface="Times New Roman" panose="02020603050405020304" pitchFamily="18" charset="0"/>
                <a:cs typeface="Times New Roman" panose="02020603050405020304" pitchFamily="18" charset="0"/>
              </a:rPr>
              <a:t>They </a:t>
            </a:r>
            <a:r>
              <a:rPr lang="en-US" sz="2000" dirty="0">
                <a:latin typeface="+mj-lt"/>
                <a:ea typeface="Times New Roman" panose="02020603050405020304" pitchFamily="18" charset="0"/>
                <a:cs typeface="Times New Roman" panose="02020603050405020304" pitchFamily="18" charset="0"/>
              </a:rPr>
              <a:t>can be called from T-SQL code by using the EXECUTE command.</a:t>
            </a:r>
            <a:endParaRPr lang="en-IN" sz="2000" dirty="0">
              <a:latin typeface="+mj-lt"/>
              <a:ea typeface="Times New Roman" panose="02020603050405020304" pitchFamily="18" charset="0"/>
              <a:cs typeface="Times New Roman" panose="02020603050405020304" pitchFamily="18" charset="0"/>
            </a:endParaRPr>
          </a:p>
          <a:p>
            <a:r>
              <a:rPr lang="en-US" sz="2000" dirty="0" smtClean="0">
                <a:latin typeface="+mj-lt"/>
                <a:ea typeface="Times New Roman" panose="02020603050405020304" pitchFamily="18" charset="0"/>
                <a:cs typeface="Times New Roman" panose="02020603050405020304" pitchFamily="18" charset="0"/>
              </a:rPr>
              <a:t>You </a:t>
            </a:r>
            <a:r>
              <a:rPr lang="en-US" sz="2000" dirty="0">
                <a:latin typeface="+mj-lt"/>
                <a:ea typeface="Times New Roman" panose="02020603050405020304" pitchFamily="18" charset="0"/>
                <a:cs typeface="Times New Roman" panose="02020603050405020304" pitchFamily="18" charset="0"/>
              </a:rPr>
              <a:t>can pass data to them through input parameters, and receive data back through </a:t>
            </a:r>
            <a:r>
              <a:rPr lang="en-US" sz="2000" dirty="0" smtClean="0">
                <a:latin typeface="+mj-lt"/>
                <a:ea typeface="Times New Roman" panose="02020603050405020304" pitchFamily="18" charset="0"/>
                <a:cs typeface="Times New Roman" panose="02020603050405020304" pitchFamily="18" charset="0"/>
              </a:rPr>
              <a:t>output parameters</a:t>
            </a:r>
            <a:r>
              <a:rPr lang="en-US" sz="2000" dirty="0">
                <a:latin typeface="+mj-lt"/>
                <a:ea typeface="Times New Roman" panose="02020603050405020304" pitchFamily="18" charset="0"/>
                <a:cs typeface="Times New Roman" panose="02020603050405020304" pitchFamily="18" charset="0"/>
              </a:rPr>
              <a:t>.</a:t>
            </a:r>
            <a:endParaRPr lang="en-IN" sz="2000" dirty="0">
              <a:latin typeface="+mj-lt"/>
              <a:ea typeface="Times New Roman" panose="02020603050405020304" pitchFamily="18" charset="0"/>
              <a:cs typeface="Times New Roman" panose="02020603050405020304" pitchFamily="18" charset="0"/>
            </a:endParaRPr>
          </a:p>
          <a:p>
            <a:r>
              <a:rPr lang="en-US" sz="2000" dirty="0" smtClean="0">
                <a:latin typeface="+mj-lt"/>
                <a:ea typeface="Times New Roman" panose="02020603050405020304" pitchFamily="18" charset="0"/>
                <a:cs typeface="Times New Roman" panose="02020603050405020304" pitchFamily="18" charset="0"/>
              </a:rPr>
              <a:t> </a:t>
            </a:r>
            <a:r>
              <a:rPr lang="en-US" sz="2000" dirty="0">
                <a:latin typeface="+mj-lt"/>
                <a:ea typeface="Times New Roman" panose="02020603050405020304" pitchFamily="18" charset="0"/>
                <a:cs typeface="Times New Roman" panose="02020603050405020304" pitchFamily="18" charset="0"/>
              </a:rPr>
              <a:t>They can return result sets of queries to the client application. </a:t>
            </a:r>
            <a:endParaRPr lang="en-IN" sz="2000" dirty="0">
              <a:latin typeface="+mj-lt"/>
              <a:ea typeface="Times New Roman" panose="02020603050405020304" pitchFamily="18" charset="0"/>
              <a:cs typeface="Times New Roman" panose="02020603050405020304" pitchFamily="18" charset="0"/>
            </a:endParaRPr>
          </a:p>
          <a:p>
            <a:r>
              <a:rPr lang="en-US" sz="2000" dirty="0" smtClean="0">
                <a:latin typeface="+mj-lt"/>
                <a:ea typeface="Times New Roman" panose="02020603050405020304" pitchFamily="18" charset="0"/>
                <a:cs typeface="Times New Roman" panose="02020603050405020304" pitchFamily="18" charset="0"/>
              </a:rPr>
              <a:t> They </a:t>
            </a:r>
            <a:r>
              <a:rPr lang="en-US" sz="2000" dirty="0">
                <a:latin typeface="+mj-lt"/>
                <a:ea typeface="Times New Roman" panose="02020603050405020304" pitchFamily="18" charset="0"/>
                <a:cs typeface="Times New Roman" panose="02020603050405020304" pitchFamily="18" charset="0"/>
              </a:rPr>
              <a:t>can modify data in tables</a:t>
            </a:r>
            <a:r>
              <a:rPr lang="en-US" sz="2000" dirty="0" smtClean="0">
                <a:latin typeface="+mj-lt"/>
                <a:ea typeface="Times New Roman" panose="02020603050405020304" pitchFamily="18" charset="0"/>
                <a:cs typeface="Times New Roman" panose="02020603050405020304" pitchFamily="18" charset="0"/>
              </a:rPr>
              <a:t>.</a:t>
            </a:r>
            <a:endParaRPr lang="en-IN" sz="2000" dirty="0">
              <a:latin typeface="+mj-lt"/>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68537" y="700358"/>
            <a:ext cx="10571998" cy="970450"/>
          </a:xfrm>
        </p:spPr>
        <p:txBody>
          <a:bodyPr>
            <a:noAutofit/>
          </a:bodyPr>
          <a:lstStyle/>
          <a:p>
            <a:r>
              <a:rPr lang="en-US" sz="3600" b="1" dirty="0">
                <a:ea typeface="Times New Roman" panose="02020603050405020304" pitchFamily="18" charset="0"/>
                <a:cs typeface="Calibri" panose="020F0502020204030204" pitchFamily="34" charset="0"/>
              </a:rPr>
              <a:t>SYNTAX TO CREATE STORED PROCEDURE:</a:t>
            </a:r>
            <a:r>
              <a:rPr lang="en-IN" sz="3600" dirty="0">
                <a:ea typeface="Times New Roman" panose="02020603050405020304" pitchFamily="18" charset="0"/>
                <a:cs typeface="Times New Roman" panose="02020603050405020304" pitchFamily="18" charset="0"/>
              </a:rPr>
              <a:t/>
            </a:r>
            <a:br>
              <a:rPr lang="en-IN" sz="3600" dirty="0">
                <a:ea typeface="Times New Roman" panose="02020603050405020304" pitchFamily="18" charset="0"/>
                <a:cs typeface="Times New Roman" panose="02020603050405020304" pitchFamily="18" charset="0"/>
              </a:rPr>
            </a:br>
            <a:endParaRPr lang="en-IN" sz="3600" dirty="0"/>
          </a:p>
        </p:txBody>
      </p:sp>
      <p:sp>
        <p:nvSpPr>
          <p:cNvPr id="3" name="Content Placeholder 2"/>
          <p:cNvSpPr>
            <a:spLocks noGrp="1" noEditPoints="1"/>
          </p:cNvSpPr>
          <p:nvPr>
            <p:ph idx="1"/>
          </p:nvPr>
        </p:nvSpPr>
        <p:spPr>
          <a:xfrm>
            <a:off x="510031" y="2320298"/>
            <a:ext cx="4833866" cy="4283618"/>
          </a:xfrm>
        </p:spPr>
        <p:txBody>
          <a:bodyPr>
            <a:no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mj-lt"/>
                <a:cs typeface="Times New Roman" panose="02020603050405020304" pitchFamily="18" charset="0"/>
              </a:rPr>
              <a:t>Create Procedure Procedure_name</a:t>
            </a:r>
          </a:p>
          <a:p>
            <a:pPr marL="0" indent="0">
              <a:buNone/>
            </a:pPr>
            <a:r>
              <a:rPr lang="en-US" sz="2000" dirty="0">
                <a:latin typeface="+mj-lt"/>
                <a:cs typeface="Times New Roman" panose="02020603050405020304" pitchFamily="18" charset="0"/>
              </a:rPr>
              <a:t>(</a:t>
            </a:r>
          </a:p>
          <a:p>
            <a:pPr marL="0" indent="0">
              <a:buNone/>
            </a:pPr>
            <a:r>
              <a:rPr lang="en-US" sz="2000" dirty="0">
                <a:latin typeface="+mj-lt"/>
                <a:cs typeface="Times New Roman" panose="02020603050405020304" pitchFamily="18" charset="0"/>
              </a:rPr>
              <a:t> Parameter 1 Datatype,</a:t>
            </a:r>
          </a:p>
          <a:p>
            <a:pPr marL="0" indent="0">
              <a:buNone/>
            </a:pPr>
            <a:r>
              <a:rPr lang="en-US" sz="2000" dirty="0">
                <a:latin typeface="+mj-lt"/>
                <a:cs typeface="Times New Roman" panose="02020603050405020304" pitchFamily="18" charset="0"/>
              </a:rPr>
              <a:t> Parameters 2 Datatype,</a:t>
            </a:r>
          </a:p>
          <a:p>
            <a:pPr marL="0" indent="0">
              <a:buNone/>
            </a:pPr>
            <a:r>
              <a:rPr lang="en-US" sz="2000" dirty="0">
                <a:latin typeface="+mj-lt"/>
                <a:cs typeface="Times New Roman" panose="02020603050405020304" pitchFamily="18" charset="0"/>
              </a:rPr>
              <a:t> Parameter 3 Datatype</a:t>
            </a:r>
          </a:p>
          <a:p>
            <a:pPr marL="0" indent="0">
              <a:buNone/>
            </a:pPr>
            <a:r>
              <a:rPr lang="en-US" sz="2000" dirty="0">
                <a:latin typeface="+mj-lt"/>
                <a:cs typeface="Times New Roman" panose="02020603050405020304" pitchFamily="18" charset="0"/>
              </a:rPr>
              <a:t>)</a:t>
            </a:r>
          </a:p>
          <a:p>
            <a:pPr marL="0" indent="0">
              <a:buNone/>
            </a:pPr>
            <a:r>
              <a:rPr lang="en-US" sz="2000" dirty="0">
                <a:latin typeface="+mj-lt"/>
                <a:cs typeface="Times New Roman" panose="02020603050405020304" pitchFamily="18" charset="0"/>
              </a:rPr>
              <a:t>As</a:t>
            </a:r>
          </a:p>
          <a:p>
            <a:pPr marL="0" indent="0">
              <a:buNone/>
            </a:pPr>
            <a:r>
              <a:rPr lang="en-US" sz="2000" dirty="0">
                <a:latin typeface="+mj-lt"/>
                <a:cs typeface="Times New Roman" panose="02020603050405020304" pitchFamily="18" charset="0"/>
              </a:rPr>
              <a:t>Begin</a:t>
            </a:r>
          </a:p>
          <a:p>
            <a:pPr marL="0" indent="0">
              <a:buNone/>
            </a:pPr>
            <a:r>
              <a:rPr lang="en-US" sz="2000" dirty="0">
                <a:latin typeface="+mj-lt"/>
                <a:cs typeface="Times New Roman" panose="02020603050405020304" pitchFamily="18" charset="0"/>
              </a:rPr>
              <a:t>Statement</a:t>
            </a:r>
          </a:p>
          <a:p>
            <a:pPr marL="0" indent="0">
              <a:buNone/>
            </a:pPr>
            <a:r>
              <a:rPr lang="en-US" sz="2000" dirty="0">
                <a:latin typeface="+mj-lt"/>
                <a:cs typeface="Times New Roman" panose="02020603050405020304" pitchFamily="18" charset="0"/>
              </a:rPr>
              <a:t>End</a:t>
            </a:r>
          </a:p>
          <a:p>
            <a:pPr>
              <a:lnSpc>
                <a:spcPct val="100000"/>
              </a:lnSpc>
            </a:pPr>
            <a:endParaRPr lang="en-IN" sz="2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pic>
        <p:nvPicPr>
          <p:cNvPr id="5" name="Picture 4"/>
          <p:cNvPicPr>
            <a:picLocks noChangeAspect="1"/>
          </p:cNvPicPr>
          <p:nvPr/>
        </p:nvPicPr>
        <p:blipFill>
          <a:blip r:embed="rId4"/>
          <a:srcRect/>
          <a:stretch>
            <a:fillRect/>
          </a:stretch>
        </p:blipFill>
        <p:spPr>
          <a:xfrm>
            <a:off x="6217814" y="2147484"/>
            <a:ext cx="3684344" cy="422956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p:cNvSpPr txBox="1">
            <a:spLocks noEditPoints="1"/>
          </p:cNvSpPr>
          <p:nvPr/>
        </p:nvSpPr>
        <p:spPr>
          <a:xfrm>
            <a:off x="1591735" y="262876"/>
            <a:ext cx="9057793" cy="498764"/>
          </a:xfrm>
          <a:prstGeom prst="rect">
            <a:avLst/>
          </a:prstGeom>
        </p:spPr>
        <p:txBody>
          <a:bodyPr>
            <a:normAutofit fontScale="97500" lnSpcReduction="10000"/>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t>SQL | DDL, DQL, DML, DCL and TCL Commands</a:t>
            </a:r>
            <a:endParaRPr lang="en-IN" sz="2800" dirty="0"/>
          </a:p>
        </p:txBody>
      </p:sp>
      <p:sp>
        <p:nvSpPr>
          <p:cNvPr id="3" name="Content Placeholder 1"/>
          <p:cNvSpPr txBox="1">
            <a:spLocks noEditPoints="1"/>
          </p:cNvSpPr>
          <p:nvPr/>
        </p:nvSpPr>
        <p:spPr>
          <a:xfrm>
            <a:off x="1591735" y="974768"/>
            <a:ext cx="8660629" cy="2005011"/>
          </a:xfrm>
          <a:prstGeom prst="rect">
            <a:avLst/>
          </a:prstGeom>
        </p:spPr>
        <p:txBody>
          <a:bodyP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457189" indent="-457189" fontAlgn="base">
              <a:buFont typeface="+mj-lt"/>
              <a:buAutoNum type="arabicPeriod"/>
            </a:pPr>
            <a:r>
              <a:rPr lang="en-IN" dirty="0" smtClean="0"/>
              <a:t>DDL – Data Definition Language (create, alter, drop, truncate)</a:t>
            </a:r>
          </a:p>
          <a:p>
            <a:pPr marL="457189" indent="-457189" fontAlgn="base">
              <a:buFont typeface="+mj-lt"/>
              <a:buAutoNum type="arabicPeriod"/>
            </a:pPr>
            <a:r>
              <a:rPr lang="en-IN" dirty="0" smtClean="0"/>
              <a:t>DQL – Data Query Language </a:t>
            </a:r>
          </a:p>
          <a:p>
            <a:pPr marL="457189" indent="-457189" fontAlgn="base">
              <a:buFont typeface="+mj-lt"/>
              <a:buAutoNum type="arabicPeriod"/>
            </a:pPr>
            <a:r>
              <a:rPr lang="en-IN" dirty="0" smtClean="0"/>
              <a:t>DML – Data Manipulation Language((Insert, update, delete, select)</a:t>
            </a:r>
          </a:p>
          <a:p>
            <a:pPr marL="457189" indent="-457189" fontAlgn="base">
              <a:buFont typeface="+mj-lt"/>
              <a:buAutoNum type="arabicPeriod"/>
            </a:pPr>
            <a:r>
              <a:rPr lang="en-IN" dirty="0" smtClean="0"/>
              <a:t>DCL – Data Control Language</a:t>
            </a:r>
          </a:p>
          <a:p>
            <a:pPr marL="457189" indent="-457189">
              <a:buFont typeface="+mj-lt"/>
              <a:buAutoNum type="arabicPeriod"/>
            </a:pPr>
            <a:r>
              <a:rPr lang="en-IN" dirty="0" smtClean="0"/>
              <a:t>TCL – Transaction Control language</a:t>
            </a:r>
            <a:endParaRPr lang="en-IN" dirty="0"/>
          </a:p>
        </p:txBody>
      </p:sp>
      <p:pic>
        <p:nvPicPr>
          <p:cNvPr id="4" name="Picture 3"/>
          <p:cNvPicPr>
            <a:picLocks noChangeAspect="1"/>
          </p:cNvPicPr>
          <p:nvPr/>
        </p:nvPicPr>
        <p:blipFill>
          <a:blip r:embed="rId2"/>
          <a:srcRect/>
          <a:stretch>
            <a:fillRect/>
          </a:stretch>
        </p:blipFill>
        <p:spPr>
          <a:xfrm>
            <a:off x="2038503" y="3192907"/>
            <a:ext cx="7548843" cy="3388003"/>
          </a:xfrm>
          <a:prstGeom prst="rect">
            <a:avLst/>
          </a:prstGeom>
        </p:spPr>
      </p:pic>
      <p:pic>
        <p:nvPicPr>
          <p:cNvPr id="5" name="Content Placeholder 3">
            <a:extLst>
              <a:ext uri="{FF2B5EF4-FFF2-40B4-BE49-F238E27FC236}">
                <a16:creationId xmlns:a16="http://schemas.microsoft.com/office/drawing/2014/main" id="{3AFB6200-87FE-E676-E274-886471145449}"/>
              </a:ext>
            </a:extLst>
          </p:cNvPr>
          <p:cNvPicPr>
            <a:picLocks noChangeAspect="1"/>
          </p:cNvPicPr>
          <p:nvPr/>
        </p:nvPicPr>
        <p:blipFill>
          <a:blip r:embed="rId3"/>
          <a:srcRect/>
          <a:stretch>
            <a:fillRect/>
          </a:stretch>
        </p:blipFill>
        <p:spPr>
          <a:xfrm>
            <a:off x="10387807" y="5112330"/>
            <a:ext cx="1714500" cy="1714500"/>
          </a:xfrm>
          <a:prstGeom prst="rect">
            <a:avLst/>
          </a:prstGeom>
        </p:spPr>
      </p:pic>
    </p:spTree>
    <p:extLst>
      <p:ext uri="{BB962C8B-B14F-4D97-AF65-F5344CB8AC3E}">
        <p14:creationId xmlns:p14="http://schemas.microsoft.com/office/powerpoint/2010/main" val="12383663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68537" y="839074"/>
            <a:ext cx="10571998" cy="970450"/>
          </a:xfrm>
        </p:spPr>
        <p:txBody>
          <a:bodyPr>
            <a:noAutofit/>
          </a:bodyPr>
          <a:lstStyle/>
          <a:p>
            <a:r>
              <a:rPr lang="en-US" sz="3600" b="1" dirty="0">
                <a:ea typeface="Times New Roman" panose="02020603050405020304" pitchFamily="18" charset="0"/>
                <a:cs typeface="Calibri" panose="020F0502020204030204" pitchFamily="34" charset="0"/>
              </a:rPr>
              <a:t>SYNTAX FOR CALLING STORED PROCEDURE:</a:t>
            </a:r>
            <a:r>
              <a:rPr lang="en-IN" sz="3600" dirty="0">
                <a:ea typeface="Times New Roman" panose="02020603050405020304" pitchFamily="18" charset="0"/>
                <a:cs typeface="Times New Roman" panose="02020603050405020304" pitchFamily="18" charset="0"/>
              </a:rPr>
              <a:t/>
            </a:r>
            <a:br>
              <a:rPr lang="en-IN" sz="3600" dirty="0">
                <a:ea typeface="Times New Roman" panose="02020603050405020304" pitchFamily="18" charset="0"/>
                <a:cs typeface="Times New Roman" panose="02020603050405020304" pitchFamily="18" charset="0"/>
              </a:rPr>
            </a:br>
            <a:endParaRPr lang="en-IN" sz="3600" dirty="0"/>
          </a:p>
        </p:txBody>
      </p:sp>
      <p:sp>
        <p:nvSpPr>
          <p:cNvPr id="3" name="Content Placeholder 2"/>
          <p:cNvSpPr>
            <a:spLocks noGrp="1" noEditPoints="1"/>
          </p:cNvSpPr>
          <p:nvPr>
            <p:ph idx="1"/>
          </p:nvPr>
        </p:nvSpPr>
        <p:spPr>
          <a:xfrm>
            <a:off x="538820" y="2586522"/>
            <a:ext cx="10706237" cy="3943403"/>
          </a:xfrm>
        </p:spPr>
        <p:txBody>
          <a:bodyPr/>
          <a:lstStyle/>
          <a:p>
            <a:pPr marL="0" indent="0">
              <a:lnSpc>
                <a:spcPct val="105000"/>
              </a:lnSpc>
              <a:spcAft>
                <a:spcPts val="1000"/>
              </a:spcAft>
              <a:buNone/>
            </a:pPr>
            <a:r>
              <a:rPr lang="en-US" sz="2000" dirty="0">
                <a:latin typeface="+mj-lt"/>
                <a:ea typeface="Times New Roman" panose="02020603050405020304" pitchFamily="18" charset="0"/>
                <a:cs typeface="Times New Roman" panose="02020603050405020304" pitchFamily="18" charset="0"/>
              </a:rPr>
              <a:t> ways to execute or call stored procedure</a:t>
            </a:r>
          </a:p>
          <a:p>
            <a:pPr>
              <a:lnSpc>
                <a:spcPct val="105000"/>
              </a:lnSpc>
              <a:spcAft>
                <a:spcPts val="1000"/>
              </a:spcAft>
              <a:buFont typeface="Arial" panose="020B0604020202020204" pitchFamily="34" charset="0"/>
              <a:buChar char="•"/>
            </a:pPr>
            <a:r>
              <a:rPr lang="en-US" sz="2000" dirty="0" err="1">
                <a:latin typeface="+mj-lt"/>
                <a:ea typeface="Times New Roman" panose="02020603050405020304" pitchFamily="18" charset="0"/>
                <a:cs typeface="Times New Roman" panose="02020603050405020304" pitchFamily="18" charset="0"/>
              </a:rPr>
              <a:t>Sp_name</a:t>
            </a:r>
            <a:endParaRPr lang="en-US" sz="2000" dirty="0">
              <a:latin typeface="+mj-lt"/>
              <a:ea typeface="Times New Roman" panose="02020603050405020304" pitchFamily="18" charset="0"/>
              <a:cs typeface="Times New Roman" panose="02020603050405020304" pitchFamily="18" charset="0"/>
            </a:endParaRPr>
          </a:p>
          <a:p>
            <a:pPr>
              <a:lnSpc>
                <a:spcPct val="105000"/>
              </a:lnSpc>
              <a:spcAft>
                <a:spcPts val="1000"/>
              </a:spcAft>
              <a:buFont typeface="Arial" panose="020B0604020202020204" pitchFamily="34" charset="0"/>
              <a:buChar char="•"/>
            </a:pPr>
            <a:r>
              <a:rPr lang="en-US" sz="2000" dirty="0">
                <a:latin typeface="+mj-lt"/>
                <a:ea typeface="Times New Roman" panose="02020603050405020304" pitchFamily="18" charset="0"/>
                <a:cs typeface="Times New Roman" panose="02020603050405020304" pitchFamily="18" charset="0"/>
              </a:rPr>
              <a:t>Exec </a:t>
            </a:r>
            <a:r>
              <a:rPr lang="en-US" sz="2000" dirty="0" err="1">
                <a:latin typeface="+mj-lt"/>
                <a:ea typeface="Times New Roman" panose="02020603050405020304" pitchFamily="18" charset="0"/>
                <a:cs typeface="Times New Roman" panose="02020603050405020304" pitchFamily="18" charset="0"/>
              </a:rPr>
              <a:t>sp_name</a:t>
            </a:r>
            <a:r>
              <a:rPr lang="en-US" sz="2000" dirty="0">
                <a:latin typeface="+mj-lt"/>
                <a:ea typeface="Times New Roman" panose="02020603050405020304" pitchFamily="18" charset="0"/>
                <a:cs typeface="Times New Roman" panose="02020603050405020304" pitchFamily="18" charset="0"/>
              </a:rPr>
              <a:t> parameters.</a:t>
            </a:r>
          </a:p>
          <a:p>
            <a:pPr>
              <a:lnSpc>
                <a:spcPct val="105000"/>
              </a:lnSpc>
              <a:spcAft>
                <a:spcPts val="1000"/>
              </a:spcAft>
              <a:buFont typeface="Arial" panose="020B0604020202020204" pitchFamily="34" charset="0"/>
              <a:buChar char="•"/>
            </a:pPr>
            <a:r>
              <a:rPr lang="en-US" sz="2000" dirty="0">
                <a:latin typeface="+mj-lt"/>
                <a:ea typeface="Times New Roman" panose="02020603050405020304" pitchFamily="18" charset="0"/>
                <a:cs typeface="Times New Roman" panose="02020603050405020304" pitchFamily="18" charset="0"/>
              </a:rPr>
              <a:t>Execute </a:t>
            </a:r>
            <a:r>
              <a:rPr lang="en-US" sz="2000" dirty="0" err="1">
                <a:latin typeface="+mj-lt"/>
                <a:ea typeface="Times New Roman" panose="02020603050405020304" pitchFamily="18" charset="0"/>
                <a:cs typeface="Times New Roman" panose="02020603050405020304" pitchFamily="18" charset="0"/>
              </a:rPr>
              <a:t>sp_name</a:t>
            </a:r>
            <a:r>
              <a:rPr lang="en-US" sz="2000" dirty="0">
                <a:latin typeface="+mj-lt"/>
                <a:ea typeface="Times New Roman" panose="02020603050405020304" pitchFamily="18" charset="0"/>
                <a:cs typeface="Times New Roman" panose="02020603050405020304" pitchFamily="18" charset="0"/>
              </a:rPr>
              <a:t> parameters</a:t>
            </a:r>
          </a:p>
          <a:p>
            <a:pPr>
              <a:lnSpc>
                <a:spcPct val="105000"/>
              </a:lnSpc>
              <a:spcAft>
                <a:spcPts val="1000"/>
              </a:spcAft>
              <a:buFont typeface="Arial" panose="020B0604020202020204" pitchFamily="34" charset="0"/>
              <a:buChar char="•"/>
            </a:pP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43746" y="304684"/>
            <a:ext cx="10571998" cy="970450"/>
          </a:xfrm>
        </p:spPr>
        <p:txBody>
          <a:bodyPr/>
          <a:lstStyle/>
          <a:p>
            <a:r>
              <a:rPr lang="en-US" sz="3600" b="1" dirty="0">
                <a:solidFill>
                  <a:schemeClr val="bg1"/>
                </a:solidFill>
                <a:ea typeface="Times New Roman" panose="02020603050405020304" pitchFamily="18" charset="0"/>
                <a:cs typeface="Calibri" panose="020F0502020204030204" pitchFamily="34" charset="0"/>
              </a:rPr>
              <a:t>Types of Stored Procedures</a:t>
            </a:r>
            <a:endParaRPr lang="en-IN" sz="3600" dirty="0">
              <a:solidFill>
                <a:schemeClr val="bg1"/>
              </a:solidFill>
            </a:endParaRPr>
          </a:p>
        </p:txBody>
      </p:sp>
      <p:sp>
        <p:nvSpPr>
          <p:cNvPr id="3" name="Content Placeholder 2"/>
          <p:cNvSpPr>
            <a:spLocks noGrp="1" noEditPoints="1"/>
          </p:cNvSpPr>
          <p:nvPr>
            <p:ph idx="1"/>
          </p:nvPr>
        </p:nvSpPr>
        <p:spPr>
          <a:xfrm>
            <a:off x="643746" y="2222225"/>
            <a:ext cx="10571998" cy="4212696"/>
          </a:xfrm>
        </p:spPr>
        <p:txBody>
          <a:bodyPr>
            <a:normAutofit fontScale="85000" lnSpcReduction="10000"/>
          </a:bodyPr>
          <a:lstStyle/>
          <a:p>
            <a:pPr>
              <a:spcBef>
                <a:spcPts val="1200"/>
              </a:spcBef>
              <a:spcAft>
                <a:spcPts val="1200"/>
              </a:spcAft>
            </a:pPr>
            <a:endParaRPr lang="en-IN" sz="1800" dirty="0">
              <a:latin typeface="Times New Roman" panose="02020603050405020304" pitchFamily="18" charset="0"/>
              <a:ea typeface="Times New Roman" panose="02020603050405020304" pitchFamily="18" charset="0"/>
            </a:endParaRPr>
          </a:p>
          <a:p>
            <a:pPr marL="342891" indent="-342891">
              <a:spcBef>
                <a:spcPts val="1200"/>
              </a:spcBef>
              <a:spcAft>
                <a:spcPts val="1200"/>
              </a:spcAft>
              <a:buSzPts val="1000"/>
              <a:buFont typeface="Symbol" panose="05050102010706020507" pitchFamily="18" charset="2"/>
              <a:buChar char=""/>
              <a:tabLst>
                <a:tab pos="457189" algn="l"/>
              </a:tabLst>
            </a:pPr>
            <a:r>
              <a:rPr lang="en-US" sz="2000" b="1" dirty="0" smtClean="0">
                <a:solidFill>
                  <a:srgbClr val="212121"/>
                </a:solidFill>
                <a:ea typeface="Times New Roman" panose="02020603050405020304" pitchFamily="18" charset="0"/>
                <a:cs typeface="Calibri" panose="020F0502020204030204" pitchFamily="34" charset="0"/>
              </a:rPr>
              <a:t>User </a:t>
            </a:r>
            <a:r>
              <a:rPr lang="en-US" sz="2000" b="1" dirty="0">
                <a:solidFill>
                  <a:srgbClr val="212121"/>
                </a:solidFill>
                <a:ea typeface="Times New Roman" panose="02020603050405020304" pitchFamily="18" charset="0"/>
                <a:cs typeface="Calibri" panose="020F0502020204030204" pitchFamily="34" charset="0"/>
              </a:rPr>
              <a:t>Defined Stored procedure</a:t>
            </a:r>
            <a:r>
              <a:rPr lang="en-US" sz="2000" dirty="0">
                <a:solidFill>
                  <a:srgbClr val="212121"/>
                </a:solidFill>
                <a:ea typeface="Times New Roman" panose="02020603050405020304" pitchFamily="18" charset="0"/>
                <a:cs typeface="Calibri" panose="020F0502020204030204" pitchFamily="34" charset="0"/>
              </a:rPr>
              <a:t>:</a:t>
            </a:r>
            <a:r>
              <a:rPr lang="en-US" sz="2000" b="1" dirty="0">
                <a:solidFill>
                  <a:srgbClr val="212121"/>
                </a:solidFill>
                <a:ea typeface="Times New Roman" panose="02020603050405020304" pitchFamily="18" charset="0"/>
                <a:cs typeface="Calibri" panose="020F0502020204030204" pitchFamily="34" charset="0"/>
              </a:rPr>
              <a:t> </a:t>
            </a:r>
            <a:r>
              <a:rPr lang="en-US" sz="2000" dirty="0">
                <a:solidFill>
                  <a:srgbClr val="212121"/>
                </a:solidFill>
                <a:ea typeface="Times New Roman" panose="02020603050405020304" pitchFamily="18" charset="0"/>
                <a:cs typeface="Calibri" panose="020F0502020204030204" pitchFamily="34" charset="0"/>
              </a:rPr>
              <a:t>The user defined stored procedures are created by users and stored in the current </a:t>
            </a:r>
            <a:r>
              <a:rPr lang="en-US" sz="2000" dirty="0" smtClean="0">
                <a:solidFill>
                  <a:srgbClr val="212121"/>
                </a:solidFill>
                <a:ea typeface="Times New Roman" panose="02020603050405020304" pitchFamily="18" charset="0"/>
                <a:cs typeface="Calibri" panose="020F0502020204030204" pitchFamily="34" charset="0"/>
              </a:rPr>
              <a:t>database</a:t>
            </a:r>
          </a:p>
          <a:p>
            <a:pPr marL="342891" indent="-342891">
              <a:spcBef>
                <a:spcPts val="1200"/>
              </a:spcBef>
              <a:spcAft>
                <a:spcPts val="1200"/>
              </a:spcAft>
              <a:buSzPts val="1000"/>
              <a:buFont typeface="Symbol" panose="05050102010706020507" pitchFamily="18" charset="2"/>
              <a:buChar char=""/>
              <a:tabLst>
                <a:tab pos="457189" algn="l"/>
              </a:tabLst>
            </a:pPr>
            <a:endParaRPr lang="en-IN" sz="2000" dirty="0">
              <a:ea typeface="Times New Roman" panose="02020603050405020304" pitchFamily="18" charset="0"/>
            </a:endParaRPr>
          </a:p>
          <a:p>
            <a:r>
              <a:rPr lang="en-US" sz="2000" dirty="0" smtClean="0">
                <a:solidFill>
                  <a:srgbClr val="212121"/>
                </a:solidFill>
                <a:ea typeface="Times New Roman" panose="02020603050405020304" pitchFamily="18" charset="0"/>
                <a:cs typeface="Calibri" panose="020F0502020204030204" pitchFamily="34" charset="0"/>
              </a:rPr>
              <a:t> </a:t>
            </a:r>
            <a:r>
              <a:rPr lang="en-US" sz="2000" b="1" dirty="0">
                <a:solidFill>
                  <a:srgbClr val="212121"/>
                </a:solidFill>
                <a:ea typeface="Times New Roman" panose="02020603050405020304" pitchFamily="18" charset="0"/>
                <a:cs typeface="Calibri" panose="020F0502020204030204" pitchFamily="34" charset="0"/>
              </a:rPr>
              <a:t>System Stored Procedure</a:t>
            </a:r>
            <a:r>
              <a:rPr lang="en-US" sz="2000" dirty="0">
                <a:solidFill>
                  <a:srgbClr val="212121"/>
                </a:solidFill>
                <a:ea typeface="Times New Roman" panose="02020603050405020304" pitchFamily="18" charset="0"/>
                <a:cs typeface="Calibri" panose="020F0502020204030204" pitchFamily="34" charset="0"/>
              </a:rPr>
              <a:t>: The system stored procedure has names prefixed with </a:t>
            </a:r>
            <a:r>
              <a:rPr lang="en-US" sz="2000" dirty="0" err="1">
                <a:solidFill>
                  <a:srgbClr val="212121"/>
                </a:solidFill>
                <a:ea typeface="Times New Roman" panose="02020603050405020304" pitchFamily="18" charset="0"/>
                <a:cs typeface="Calibri" panose="020F0502020204030204" pitchFamily="34" charset="0"/>
              </a:rPr>
              <a:t>sp</a:t>
            </a:r>
            <a:r>
              <a:rPr lang="en-US" sz="2000" dirty="0">
                <a:solidFill>
                  <a:srgbClr val="212121"/>
                </a:solidFill>
                <a:ea typeface="Times New Roman" panose="02020603050405020304" pitchFamily="18" charset="0"/>
                <a:cs typeface="Calibri" panose="020F0502020204030204" pitchFamily="34" charset="0"/>
              </a:rPr>
              <a:t>_. Its manage SQL Server through administrative tasks. Which databases store system stored procedures are master and </a:t>
            </a:r>
            <a:r>
              <a:rPr lang="en-US" sz="2000" dirty="0" err="1">
                <a:solidFill>
                  <a:srgbClr val="212121"/>
                </a:solidFill>
                <a:ea typeface="Times New Roman" panose="02020603050405020304" pitchFamily="18" charset="0"/>
                <a:cs typeface="Calibri" panose="020F0502020204030204" pitchFamily="34" charset="0"/>
              </a:rPr>
              <a:t>msdb</a:t>
            </a:r>
            <a:r>
              <a:rPr lang="en-US" sz="2000" dirty="0">
                <a:solidFill>
                  <a:srgbClr val="212121"/>
                </a:solidFill>
                <a:ea typeface="Times New Roman" panose="02020603050405020304" pitchFamily="18" charset="0"/>
                <a:cs typeface="Calibri" panose="020F0502020204030204" pitchFamily="34" charset="0"/>
              </a:rPr>
              <a:t> database. E.g. : </a:t>
            </a:r>
            <a:r>
              <a:rPr lang="en-US" sz="2000" dirty="0" err="1">
                <a:solidFill>
                  <a:srgbClr val="212121"/>
                </a:solidFill>
                <a:ea typeface="Times New Roman" panose="02020603050405020304" pitchFamily="18" charset="0"/>
                <a:cs typeface="Calibri" panose="020F0502020204030204" pitchFamily="34" charset="0"/>
              </a:rPr>
              <a:t>sp_rename</a:t>
            </a:r>
            <a:endParaRPr lang="en-IN" sz="2000" dirty="0">
              <a:ea typeface="Times New Roman" panose="02020603050405020304" pitchFamily="18" charset="0"/>
            </a:endParaRPr>
          </a:p>
          <a:p>
            <a:endParaRPr lang="en-US" sz="2000" dirty="0" smtClean="0">
              <a:solidFill>
                <a:srgbClr val="212121"/>
              </a:solidFill>
              <a:ea typeface="Times New Roman" panose="02020603050405020304" pitchFamily="18" charset="0"/>
              <a:cs typeface="Calibri" panose="020F0502020204030204" pitchFamily="34" charset="0"/>
            </a:endParaRPr>
          </a:p>
          <a:p>
            <a:endParaRPr lang="en-US" sz="2000" dirty="0" smtClean="0">
              <a:solidFill>
                <a:srgbClr val="212121"/>
              </a:solidFill>
              <a:ea typeface="Times New Roman" panose="02020603050405020304" pitchFamily="18" charset="0"/>
              <a:cs typeface="Calibri" panose="020F0502020204030204" pitchFamily="34" charset="0"/>
            </a:endParaRPr>
          </a:p>
          <a:p>
            <a:r>
              <a:rPr lang="en-US" sz="2000" b="1" dirty="0">
                <a:solidFill>
                  <a:srgbClr val="212121"/>
                </a:solidFill>
                <a:ea typeface="Times New Roman" panose="02020603050405020304" pitchFamily="18" charset="0"/>
                <a:cs typeface="Calibri" panose="020F0502020204030204" pitchFamily="34" charset="0"/>
              </a:rPr>
              <a:t>Temporary Stored </a:t>
            </a:r>
            <a:r>
              <a:rPr lang="en-US" sz="2000" b="1" dirty="0" smtClean="0">
                <a:solidFill>
                  <a:srgbClr val="212121"/>
                </a:solidFill>
                <a:ea typeface="Times New Roman" panose="02020603050405020304" pitchFamily="18" charset="0"/>
                <a:cs typeface="Calibri" panose="020F0502020204030204" pitchFamily="34" charset="0"/>
              </a:rPr>
              <a:t>procedures</a:t>
            </a:r>
            <a:r>
              <a:rPr lang="en-US" sz="2000" dirty="0" smtClean="0">
                <a:solidFill>
                  <a:srgbClr val="212121"/>
                </a:solidFill>
                <a:ea typeface="Times New Roman" panose="02020603050405020304" pitchFamily="18" charset="0"/>
                <a:cs typeface="Calibri" panose="020F0502020204030204" pitchFamily="34" charset="0"/>
              </a:rPr>
              <a:t>: </a:t>
            </a:r>
            <a:r>
              <a:rPr lang="en-US" sz="2000" dirty="0" smtClean="0">
                <a:solidFill>
                  <a:srgbClr val="212121"/>
                </a:solidFill>
                <a:ea typeface="Times New Roman" panose="02020603050405020304" pitchFamily="18" charset="0"/>
                <a:cs typeface="Calibri" panose="020F0502020204030204" pitchFamily="34" charset="0"/>
              </a:rPr>
              <a:t>The </a:t>
            </a:r>
            <a:r>
              <a:rPr lang="en-US" sz="2000" dirty="0">
                <a:solidFill>
                  <a:srgbClr val="212121"/>
                </a:solidFill>
                <a:ea typeface="Times New Roman" panose="02020603050405020304" pitchFamily="18" charset="0"/>
                <a:cs typeface="Calibri" panose="020F0502020204030204" pitchFamily="34" charset="0"/>
              </a:rPr>
              <a:t>temporary stored procedures have names prefixed with the # symbol. Temporary stored procedures stored in the tempdb databases. These procedures are automatically dropped when the connection terminates between client and server</a:t>
            </a:r>
            <a:r>
              <a:rPr lang="en-US" sz="1800" dirty="0">
                <a:solidFill>
                  <a:srgbClr val="212121"/>
                </a:solidFill>
                <a:latin typeface="Cambria" panose="02040503050406030204" pitchFamily="18" charset="0"/>
                <a:ea typeface="Times New Roman" panose="02020603050405020304" pitchFamily="18" charset="0"/>
                <a:cs typeface="Calibri" panose="020F0502020204030204" pitchFamily="34" charset="0"/>
              </a:rPr>
              <a:t>.</a:t>
            </a:r>
            <a:endParaRPr lang="en-IN"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56041" y="292809"/>
            <a:ext cx="10571998" cy="970450"/>
          </a:xfrm>
        </p:spPr>
        <p:txBody>
          <a:bodyPr/>
          <a:lstStyle/>
          <a:p>
            <a:r>
              <a:rPr lang="en-US" sz="3600" b="1" dirty="0">
                <a:solidFill>
                  <a:schemeClr val="bg1"/>
                </a:solidFill>
                <a:ea typeface="Times New Roman" panose="02020603050405020304" pitchFamily="18" charset="0"/>
                <a:cs typeface="Calibri" panose="020F0502020204030204" pitchFamily="34" charset="0"/>
              </a:rPr>
              <a:t>Types of Stored Procedures</a:t>
            </a:r>
            <a:endParaRPr lang="en-IN" sz="3600" dirty="0">
              <a:solidFill>
                <a:schemeClr val="bg1"/>
              </a:solidFill>
            </a:endParaRPr>
          </a:p>
        </p:txBody>
      </p:sp>
      <p:sp>
        <p:nvSpPr>
          <p:cNvPr id="3" name="Content Placeholder 2"/>
          <p:cNvSpPr>
            <a:spLocks noGrp="1" noEditPoints="1"/>
          </p:cNvSpPr>
          <p:nvPr>
            <p:ph idx="1"/>
          </p:nvPr>
        </p:nvSpPr>
        <p:spPr>
          <a:xfrm>
            <a:off x="456041" y="2474027"/>
            <a:ext cx="10874476" cy="3687763"/>
          </a:xfrm>
        </p:spPr>
        <p:txBody>
          <a:bodyPr/>
          <a:lstStyle/>
          <a:p>
            <a:r>
              <a:rPr lang="en-US" sz="2000" b="1" dirty="0">
                <a:solidFill>
                  <a:srgbClr val="000000"/>
                </a:solidFill>
                <a:latin typeface="Cambria" panose="02040503050406030204" pitchFamily="18" charset="0"/>
                <a:ea typeface="Times New Roman" panose="02020603050405020304" pitchFamily="18" charset="0"/>
                <a:cs typeface="Calibri" panose="020F0502020204030204" pitchFamily="34" charset="0"/>
              </a:rPr>
              <a:t>Remote Stored Procedures</a:t>
            </a:r>
            <a:r>
              <a:rPr lang="en-US" sz="2000" b="1" dirty="0">
                <a:solidFill>
                  <a:srgbClr val="FF0000"/>
                </a:solidFill>
                <a:latin typeface="Cambria" panose="02040503050406030204" pitchFamily="18" charset="0"/>
                <a:ea typeface="Times New Roman" panose="02020603050405020304" pitchFamily="18" charset="0"/>
                <a:cs typeface="Calibri" panose="020F0502020204030204" pitchFamily="34" charset="0"/>
              </a:rPr>
              <a:t>:</a:t>
            </a:r>
            <a:r>
              <a:rPr lang="en-US" sz="2000" dirty="0">
                <a:solidFill>
                  <a:srgbClr val="212121"/>
                </a:solidFill>
                <a:latin typeface="Cambria" panose="02040503050406030204" pitchFamily="18" charset="0"/>
                <a:ea typeface="Times New Roman" panose="02020603050405020304" pitchFamily="18" charset="0"/>
                <a:cs typeface="Calibri" panose="020F0502020204030204" pitchFamily="34" charset="0"/>
              </a:rPr>
              <a:t> The remote stored procedures are procedures that are created and stored in databases on remote servers. These remote procedures can be accessed from various </a:t>
            </a:r>
            <a:r>
              <a:rPr lang="en-US" sz="2000" dirty="0" smtClean="0">
                <a:solidFill>
                  <a:srgbClr val="212121"/>
                </a:solidFill>
                <a:latin typeface="Cambria" panose="02040503050406030204" pitchFamily="18" charset="0"/>
                <a:ea typeface="Times New Roman" panose="02020603050405020304" pitchFamily="18" charset="0"/>
                <a:cs typeface="Calibri" panose="020F0502020204030204" pitchFamily="34" charset="0"/>
              </a:rPr>
              <a:t>servers</a:t>
            </a:r>
          </a:p>
          <a:p>
            <a:endParaRPr lang="en-US" sz="2000" dirty="0">
              <a:solidFill>
                <a:srgbClr val="212121"/>
              </a:solidFill>
              <a:latin typeface="Cambria" panose="02040503050406030204" pitchFamily="18" charset="0"/>
              <a:ea typeface="Times New Roman" panose="02020603050405020304" pitchFamily="18" charset="0"/>
              <a:cs typeface="Calibri" panose="020F0502020204030204" pitchFamily="34" charset="0"/>
            </a:endParaRPr>
          </a:p>
          <a:p>
            <a:r>
              <a:rPr lang="en-US" sz="2000" b="1" dirty="0">
                <a:solidFill>
                  <a:schemeClr val="tx1"/>
                </a:solidFill>
                <a:latin typeface="Cambria" panose="02040503050406030204" pitchFamily="18" charset="0"/>
                <a:ea typeface="Cambria" panose="02040503050406030204" pitchFamily="18" charset="0"/>
                <a:cs typeface="Calibri" panose="020F0502020204030204" pitchFamily="34" charset="0"/>
              </a:rPr>
              <a:t>Extended Stored Procedures:</a:t>
            </a:r>
            <a:r>
              <a:rPr lang="en-US" sz="2000" dirty="0">
                <a:solidFill>
                  <a:schemeClr val="tx1"/>
                </a:solidFill>
                <a:latin typeface="Cambria" panose="02040503050406030204" pitchFamily="18" charset="0"/>
                <a:ea typeface="Cambria" panose="02040503050406030204" pitchFamily="18" charset="0"/>
                <a:cs typeface="Calibri" panose="020F0502020204030204" pitchFamily="34" charset="0"/>
              </a:rPr>
              <a:t>These are Dynamic _link libraries (DLL’s)that are executed outside the SQL Server environment . They are identified by the prefix xp_</a:t>
            </a:r>
          </a:p>
          <a:p>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572493" y="292809"/>
            <a:ext cx="10571998" cy="970450"/>
          </a:xfrm>
          <a:prstGeom prst="rect">
            <a:avLst/>
          </a:prstGeom>
        </p:spPr>
        <p:txBody>
          <a:bodyPr>
            <a:normAutofit/>
          </a:bodyPr>
          <a:lstStyle/>
          <a:p>
            <a:r>
              <a:rPr lang="en-US" sz="3600" dirty="0">
                <a:ea typeface="Times New Roman" panose="02020603050405020304" pitchFamily="18" charset="0"/>
                <a:cs typeface="Times New Roman" panose="02020603050405020304" pitchFamily="18" charset="0"/>
              </a:rPr>
              <a:t>Parameters in Stored Procedure</a:t>
            </a:r>
            <a:endParaRPr sz="3600"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572493" y="2185187"/>
            <a:ext cx="10745567" cy="4012228"/>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Two types of parameters used in Stored </a:t>
            </a:r>
            <a:r>
              <a:rPr lang="en-US" sz="2000" dirty="0" smtClean="0">
                <a:latin typeface="+mj-lt"/>
                <a:ea typeface="Times New Roman" panose="02020603050405020304" pitchFamily="18" charset="0"/>
                <a:cs typeface="Times New Roman" panose="02020603050405020304" pitchFamily="18" charset="0"/>
              </a:rPr>
              <a:t>Procedure</a:t>
            </a:r>
          </a:p>
          <a:p>
            <a:pPr marL="0" indent="0">
              <a:buNone/>
            </a:pPr>
            <a:r>
              <a:rPr lang="en-US" sz="2000" b="1" dirty="0" smtClean="0">
                <a:latin typeface="+mj-lt"/>
                <a:ea typeface="Times New Roman" panose="02020603050405020304" pitchFamily="18" charset="0"/>
                <a:cs typeface="Times New Roman" panose="02020603050405020304" pitchFamily="18" charset="0"/>
              </a:rPr>
              <a:t>1) Input </a:t>
            </a:r>
            <a:r>
              <a:rPr lang="en-US" sz="2000" b="1" dirty="0">
                <a:latin typeface="+mj-lt"/>
                <a:ea typeface="Times New Roman" panose="02020603050405020304" pitchFamily="18" charset="0"/>
                <a:cs typeface="Times New Roman" panose="02020603050405020304" pitchFamily="18" charset="0"/>
              </a:rPr>
              <a:t>Parameters</a:t>
            </a:r>
          </a:p>
          <a:p>
            <a:pPr marL="0" indent="0">
              <a:buNone/>
            </a:pPr>
            <a:r>
              <a:rPr lang="en-US" sz="2000" b="1" dirty="0" smtClean="0">
                <a:latin typeface="+mj-lt"/>
                <a:ea typeface="Times New Roman" panose="02020603050405020304" pitchFamily="18" charset="0"/>
                <a:cs typeface="Times New Roman" panose="02020603050405020304" pitchFamily="18" charset="0"/>
              </a:rPr>
              <a:t>2)Output Parameters</a:t>
            </a:r>
          </a:p>
          <a:p>
            <a:endParaRPr lang="en-US" sz="2000" b="1" dirty="0">
              <a:latin typeface="+mj-lt"/>
              <a:ea typeface="Times New Roman" panose="02020603050405020304" pitchFamily="18" charset="0"/>
              <a:cs typeface="Times New Roman" panose="02020603050405020304" pitchFamily="18" charset="0"/>
            </a:endParaRPr>
          </a:p>
          <a:p>
            <a:r>
              <a:rPr lang="en-US" sz="2000" dirty="0">
                <a:latin typeface="+mj-lt"/>
                <a:ea typeface="Times New Roman" panose="02020603050405020304" pitchFamily="18" charset="0"/>
                <a:cs typeface="Times New Roman" panose="02020603050405020304" pitchFamily="18" charset="0"/>
              </a:rPr>
              <a:t>(If you have to modify the structure of your stored procedure then instead of create you can use ALTER</a:t>
            </a:r>
            <a:r>
              <a:rPr lang="en-US" sz="2000" dirty="0">
                <a:solidFill>
                  <a:srgbClr val="FF0000"/>
                </a:solidFill>
                <a:latin typeface="+mj-lt"/>
                <a:ea typeface="Times New Roman" panose="02020603050405020304" pitchFamily="18" charset="0"/>
                <a:cs typeface="Times New Roman" panose="02020603050405020304" pitchFamily="18" charset="0"/>
              </a:rPr>
              <a:t> </a:t>
            </a:r>
            <a:r>
              <a:rPr lang="en-US" sz="2000" dirty="0">
                <a:solidFill>
                  <a:schemeClr val="tx1"/>
                </a:solidFill>
                <a:latin typeface="+mj-lt"/>
                <a:ea typeface="Times New Roman" panose="02020603050405020304" pitchFamily="18" charset="0"/>
                <a:cs typeface="Times New Roman" panose="02020603050405020304" pitchFamily="18" charset="0"/>
              </a:rPr>
              <a:t>command</a:t>
            </a:r>
            <a:r>
              <a:rPr lang="en-US" sz="2000" dirty="0">
                <a:latin typeface="+mj-lt"/>
                <a:ea typeface="Times New Roman" panose="02020603050405020304" pitchFamily="18" charset="0"/>
                <a:cs typeface="Times New Roman" panose="02020603050405020304" pitchFamily="18" charset="0"/>
              </a:rPr>
              <a:t>)</a:t>
            </a:r>
            <a:r>
              <a:rPr lang="en-US" sz="2000" b="0" dirty="0">
                <a:latin typeface="+mj-lt"/>
                <a:ea typeface="Times New Roman" panose="02020603050405020304" pitchFamily="18" charset="0"/>
                <a:cs typeface="Times New Roman" panose="02020603050405020304" pitchFamily="18" charset="0"/>
              </a:rPr>
              <a:t> </a:t>
            </a:r>
            <a:endParaRPr sz="2000" b="0" dirty="0">
              <a:latin typeface="+mj-lt"/>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292808"/>
            <a:ext cx="10571998" cy="970450"/>
          </a:xfrm>
        </p:spPr>
        <p:txBody>
          <a:bodyPr>
            <a:normAutofit fontScale="90000"/>
          </a:bodyPr>
          <a:lstStyle/>
          <a:p>
            <a:endParaRPr lang="en-US" b="1" i="0" dirty="0">
              <a:effectLst/>
              <a:latin typeface="Times New Roman" panose="02020603050405020304" pitchFamily="18" charset="0"/>
              <a:cs typeface="Times New Roman" panose="02020603050405020304" pitchFamily="18" charset="0"/>
            </a:endParaRPr>
          </a:p>
          <a:p>
            <a:r>
              <a:rPr lang="en-IN" b="1" i="0" dirty="0">
                <a:effectLst/>
                <a:latin typeface="Times New Roman" panose="02020603050405020304" pitchFamily="18" charset="0"/>
                <a:cs typeface="Times New Roman" panose="02020603050405020304" pitchFamily="18" charset="0"/>
              </a:rPr>
              <a:t/>
            </a:r>
            <a:br>
              <a:rPr lang="en-IN" b="1" i="0" dirty="0">
                <a:effectLst/>
                <a:latin typeface="Times New Roman" panose="02020603050405020304" pitchFamily="18" charset="0"/>
                <a:cs typeface="Times New Roman" panose="02020603050405020304" pitchFamily="18" charset="0"/>
              </a:rPr>
            </a:br>
            <a:r>
              <a:rPr lang="en-IN" dirty="0">
                <a:cs typeface="Times New Roman" panose="02020603050405020304" pitchFamily="18" charset="0"/>
              </a:rPr>
              <a:t>RETURN (Transact-SQL)</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451845" y="1822928"/>
            <a:ext cx="11014426" cy="3697595"/>
          </a:xfrm>
        </p:spPr>
        <p:txBody>
          <a:bodyPr>
            <a:normAutofit/>
          </a:bodyPr>
          <a:lstStyle/>
          <a:p>
            <a:r>
              <a:rPr lang="en-US" sz="2000" b="0" i="0" dirty="0">
                <a:effectLst/>
                <a:cs typeface="Times New Roman" panose="02020603050405020304" pitchFamily="18" charset="0"/>
              </a:rPr>
              <a:t>Exits unconditionally from a query or procedure. RETURN is immediate and complete and can be used at any point to exit from a procedure, batch, or statement block.</a:t>
            </a:r>
            <a:endParaRPr lang="en-IN" sz="2000" b="1" dirty="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68537" y="397133"/>
            <a:ext cx="10571998" cy="970450"/>
          </a:xfrm>
        </p:spPr>
        <p:txBody>
          <a:bodyPr/>
          <a:lstStyle/>
          <a:p>
            <a:r>
              <a:rPr lang="en-US" sz="3600" dirty="0">
                <a:latin typeface="Century Gothic (Headings)"/>
                <a:ea typeface="Times New Roman" panose="02020603050405020304" pitchFamily="18" charset="0"/>
                <a:cs typeface="Times New Roman" panose="02020603050405020304" pitchFamily="18" charset="0"/>
              </a:rPr>
              <a:t>CASE statements</a:t>
            </a:r>
            <a:endParaRPr lang="en-IN" sz="3600" dirty="0">
              <a:latin typeface="Century Gothic (Headings)"/>
              <a:ea typeface="Times New Roman" panose="02020603050405020304" pitchFamily="18" charset="0"/>
              <a:cs typeface="Times New Roman" panose="02020603050405020304" pitchFamily="18" charset="0"/>
            </a:endParaRPr>
          </a:p>
        </p:txBody>
      </p:sp>
      <p:sp>
        <p:nvSpPr>
          <p:cNvPr id="6" name="Content Placeholder 5"/>
          <p:cNvSpPr>
            <a:spLocks noGrp="1" noEditPoints="1"/>
          </p:cNvSpPr>
          <p:nvPr>
            <p:ph idx="1"/>
          </p:nvPr>
        </p:nvSpPr>
        <p:spPr>
          <a:xfrm>
            <a:off x="640244" y="1054415"/>
            <a:ext cx="9877777" cy="4057915"/>
          </a:xfrm>
        </p:spPr>
        <p:txBody>
          <a:bodyPr/>
          <a:lstStyle/>
          <a:p>
            <a:r>
              <a:rPr lang="en-US" sz="2000" dirty="0">
                <a:latin typeface="+mj-lt"/>
                <a:ea typeface="Times New Roman" panose="02020603050405020304" pitchFamily="18" charset="0"/>
                <a:cs typeface="Times New Roman" panose="02020603050405020304" pitchFamily="18" charset="0"/>
              </a:rPr>
              <a:t>How to use CASE statement in SQL?</a:t>
            </a: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9" name="Picture 3" descr="C:\Users\user\Downloads\icons\CASE-statement-in-PL-SQL_main-1.jpg"/>
          <p:cNvPicPr>
            <a:picLocks noChangeAspect="1" noChangeArrowheads="1"/>
          </p:cNvPicPr>
          <p:nvPr/>
        </p:nvPicPr>
        <p:blipFill>
          <a:blip r:embed="rId3"/>
          <a:srcRect/>
          <a:stretch>
            <a:fillRect/>
          </a:stretch>
        </p:blipFill>
        <p:spPr bwMode="auto">
          <a:xfrm>
            <a:off x="3008810" y="3550575"/>
            <a:ext cx="5140643" cy="2855912"/>
          </a:xfrm>
          <a:prstGeom prst="rect">
            <a:avLst/>
          </a:prstGeom>
          <a:noFill/>
        </p:spPr>
      </p:pic>
      <p:pic>
        <p:nvPicPr>
          <p:cNvPr id="7"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17350" y="839074"/>
            <a:ext cx="10571998" cy="970450"/>
          </a:xfrm>
        </p:spPr>
        <p:txBody>
          <a:bodyPr>
            <a:normAutofit fontScale="90000"/>
          </a:bodyPr>
          <a:lstStyle/>
          <a:p>
            <a:r>
              <a:rPr lang="en-US" dirty="0">
                <a:solidFill>
                  <a:schemeClr val="bg1"/>
                </a:solidFill>
                <a:ea typeface="Times New Roman" panose="02020603050405020304" pitchFamily="18" charset="0"/>
                <a:cs typeface="Times New Roman" panose="02020603050405020304" pitchFamily="18" charset="0"/>
              </a:rPr>
              <a:t>SQL Server IF ELSE Statement By Exam</a:t>
            </a:r>
            <a:r>
              <a:rPr lang="en-US" b="0" i="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r>
            <a:br>
              <a:rPr lang="en-US" b="0" i="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IN"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3"/>
          <a:stretch>
            <a:fillRect/>
          </a:stretch>
        </p:blipFill>
        <p:spPr>
          <a:xfrm>
            <a:off x="4287301" y="3130287"/>
            <a:ext cx="2667372" cy="2934109"/>
          </a:xfrm>
          <a:prstGeom prst="rect">
            <a:avLst/>
          </a:prstGeom>
        </p:spPr>
      </p:pic>
      <p:sp>
        <p:nvSpPr>
          <p:cNvPr id="6" name="TextBox 5"/>
          <p:cNvSpPr txBox="1"/>
          <p:nvPr/>
        </p:nvSpPr>
        <p:spPr>
          <a:xfrm>
            <a:off x="4620521" y="2760958"/>
            <a:ext cx="861135"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IF</a:t>
            </a:r>
            <a:endParaRPr lang="en-IN"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007350" y="2760958"/>
            <a:ext cx="83857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ELSE</a:t>
            </a:r>
            <a:endParaRPr lang="en-IN" dirty="0">
              <a:latin typeface="Times New Roman" panose="02020603050405020304" pitchFamily="18" charset="0"/>
              <a:cs typeface="Times New Roman" panose="02020603050405020304" pitchFamily="18" charset="0"/>
            </a:endParaRPr>
          </a:p>
        </p:txBody>
      </p:sp>
      <p:pic>
        <p:nvPicPr>
          <p:cNvPr id="8"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62499" y="221557"/>
            <a:ext cx="10571998" cy="970450"/>
          </a:xfrm>
        </p:spPr>
        <p:txBody>
          <a:bodyPr/>
          <a:lstStyle/>
          <a:p>
            <a:r>
              <a:rPr lang="en-US" sz="3600" dirty="0"/>
              <a:t>TRIGGERS</a:t>
            </a:r>
            <a:endParaRPr lang="en-IN" sz="3600" dirty="0"/>
          </a:p>
        </p:txBody>
      </p:sp>
      <p:pic>
        <p:nvPicPr>
          <p:cNvPr id="6" name="Content Placeholder 5"/>
          <p:cNvPicPr>
            <a:picLocks noGrp="1" noChangeAspect="1"/>
          </p:cNvPicPr>
          <p:nvPr>
            <p:ph idx="1"/>
          </p:nvPr>
        </p:nvPicPr>
        <p:blipFill>
          <a:blip r:embed="rId3"/>
          <a:stretch>
            <a:fillRect/>
          </a:stretch>
        </p:blipFill>
        <p:spPr>
          <a:xfrm>
            <a:off x="2708765" y="2769524"/>
            <a:ext cx="6465712" cy="3636963"/>
          </a:xfrm>
          <a:prstGeom prst="rect">
            <a:avLst/>
          </a:prstGeom>
        </p:spPr>
      </p:pic>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755947"/>
            <a:ext cx="10571998" cy="970450"/>
          </a:xfrm>
        </p:spPr>
        <p:txBody>
          <a:bodyPr>
            <a:normAutofit fontScale="90000"/>
          </a:bodyPr>
          <a:lstStyle/>
          <a:p>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sz="4000" b="1" dirty="0">
                <a:cs typeface="Times New Roman" panose="02020603050405020304" pitchFamily="18" charset="0"/>
              </a:rPr>
              <a:t>Trigger</a:t>
            </a:r>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endParaRPr lang="en-US" sz="4000" dirty="0">
              <a:latin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538820" y="2332783"/>
            <a:ext cx="10706237" cy="4031225"/>
          </a:xfrm>
        </p:spPr>
        <p:txBody>
          <a:bodyPr/>
          <a:lstStyle/>
          <a:p>
            <a:r>
              <a:rPr lang="en-US" dirty="0">
                <a:latin typeface="+mj-lt"/>
                <a:cs typeface="Times New Roman" panose="02020603050405020304" pitchFamily="18" charset="0"/>
              </a:rPr>
              <a:t>A trigger is A special kind of A stored procedure that executes in response to certain action on the table like insertion, deletion or updating of data</a:t>
            </a:r>
            <a:r>
              <a:rPr lang="en-US" dirty="0" smtClean="0">
                <a:latin typeface="+mj-lt"/>
                <a:cs typeface="Times New Roman" panose="02020603050405020304" pitchFamily="18" charset="0"/>
              </a:rPr>
              <a:t>.</a:t>
            </a:r>
          </a:p>
          <a:p>
            <a:endParaRPr lang="en-US" dirty="0">
              <a:latin typeface="+mj-lt"/>
              <a:cs typeface="Times New Roman" panose="02020603050405020304" pitchFamily="18" charset="0"/>
            </a:endParaRPr>
          </a:p>
          <a:p>
            <a:r>
              <a:rPr lang="en-US" dirty="0">
                <a:latin typeface="+mj-lt"/>
                <a:cs typeface="Times New Roman" panose="02020603050405020304" pitchFamily="18" charset="0"/>
              </a:rPr>
              <a:t>It is a database object which is bound to a table and is executed automatically.</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757630"/>
            <a:ext cx="10571998" cy="970450"/>
          </a:xfrm>
        </p:spPr>
        <p:txBody>
          <a:bodyPr>
            <a:normAutofit fontScale="90000"/>
          </a:bodyPr>
          <a:lstStyle/>
          <a:p>
            <a:endParaRPr lang="en-US" sz="3100" b="1" u="sng" dirty="0">
              <a:latin typeface="Times New Roman" panose="02020603050405020304" pitchFamily="18" charset="0"/>
              <a:cs typeface="Times New Roman" panose="02020603050405020304" pitchFamily="18" charset="0"/>
            </a:endParaRPr>
          </a:p>
          <a:p>
            <a:r>
              <a:rPr lang="en-US" b="1" dirty="0">
                <a:latin typeface="+mn-lt"/>
                <a:cs typeface="Times New Roman" panose="02020603050405020304" pitchFamily="18" charset="0"/>
              </a:rPr>
              <a:t>Types Of Triggers</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noEditPoints="1"/>
          </p:cNvSpPr>
          <p:nvPr>
            <p:ph idx="1"/>
          </p:nvPr>
        </p:nvSpPr>
        <p:spPr>
          <a:xfrm>
            <a:off x="673059" y="2615422"/>
            <a:ext cx="10696405" cy="3933569"/>
          </a:xfrm>
        </p:spPr>
        <p:txBody>
          <a:bodyPr>
            <a:normAutofit/>
          </a:bodyPr>
          <a:lstStyle/>
          <a:p>
            <a:r>
              <a:rPr lang="en-US" dirty="0">
                <a:latin typeface="+mj-lt"/>
                <a:cs typeface="Times New Roman" panose="02020603050405020304" pitchFamily="18" charset="0"/>
              </a:rPr>
              <a:t>Basically, triggers are classified into two main types:-</a:t>
            </a:r>
          </a:p>
          <a:p>
            <a:endParaRPr lang="en-US" dirty="0">
              <a:latin typeface="+mj-lt"/>
              <a:cs typeface="Times New Roman" panose="02020603050405020304" pitchFamily="18" charset="0"/>
            </a:endParaRPr>
          </a:p>
          <a:p>
            <a:pPr marL="514338" indent="-514338">
              <a:buAutoNum type="arabicPeriod"/>
            </a:pPr>
            <a:r>
              <a:rPr lang="en-US" dirty="0">
                <a:latin typeface="+mj-lt"/>
                <a:cs typeface="Times New Roman" panose="02020603050405020304" pitchFamily="18" charset="0"/>
              </a:rPr>
              <a:t>DML trigger(insert, update, delete)</a:t>
            </a:r>
          </a:p>
          <a:p>
            <a:pPr marL="514338" indent="-514338">
              <a:buAutoNum type="arabicPeriod"/>
            </a:pPr>
            <a:r>
              <a:rPr lang="en-US" dirty="0">
                <a:latin typeface="+mj-lt"/>
                <a:cs typeface="Times New Roman" panose="02020603050405020304" pitchFamily="18" charset="0"/>
              </a:rPr>
              <a:t>DDL trigger (create, alter, drop)</a:t>
            </a:r>
          </a:p>
          <a:p>
            <a:pPr marL="514338" indent="-514338">
              <a:buAutoNum type="arabicPeriod"/>
            </a:pPr>
            <a:r>
              <a:rPr lang="en-US" dirty="0">
                <a:latin typeface="+mj-lt"/>
                <a:cs typeface="Times New Roman" panose="02020603050405020304" pitchFamily="18" charset="0"/>
              </a:rPr>
              <a:t>LOGON trigger</a:t>
            </a:r>
          </a:p>
          <a:p>
            <a:pPr marL="514338" indent="-514338">
              <a:buAutoNum type="arabicPeriod"/>
            </a:pPr>
            <a:r>
              <a:rPr lang="en-US" dirty="0">
                <a:latin typeface="+mj-lt"/>
                <a:cs typeface="Times New Roman" panose="02020603050405020304" pitchFamily="18" charset="0"/>
              </a:rPr>
              <a:t>CLR Triggers</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550948" y="4839196"/>
            <a:ext cx="11546049" cy="3057831"/>
          </a:xfrm>
        </p:spPr>
        <p:txBody>
          <a:bodyPr>
            <a:normAutofit fontScale="90000"/>
          </a:bodyPr>
          <a:lstStyle/>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sz="3100" b="0" dirty="0">
                <a:solidFill>
                  <a:schemeClr val="tx1"/>
                </a:solidFill>
                <a:cs typeface="Times New Roman" panose="02020603050405020304" pitchFamily="18" charset="0"/>
              </a:rPr>
              <a:t>Create : To Create a database we use the command :</a:t>
            </a:r>
            <a:br>
              <a:rPr lang="en-US" sz="3100" b="0" dirty="0">
                <a:solidFill>
                  <a:schemeClr val="tx1"/>
                </a:solidFill>
                <a:cs typeface="Times New Roman" panose="02020603050405020304" pitchFamily="18" charset="0"/>
              </a:rPr>
            </a:br>
            <a:r>
              <a:rPr lang="en-US" sz="3100" b="0" dirty="0">
                <a:solidFill>
                  <a:schemeClr val="tx1"/>
                </a:solidFill>
                <a:cs typeface="Times New Roman" panose="02020603050405020304" pitchFamily="18" charset="0"/>
              </a:rPr>
              <a:t>Syntax : Create database [database name]   </a:t>
            </a:r>
            <a:br>
              <a:rPr lang="en-US" sz="3100" b="0" dirty="0">
                <a:solidFill>
                  <a:schemeClr val="tx1"/>
                </a:solidFill>
                <a:cs typeface="Times New Roman" panose="02020603050405020304" pitchFamily="18" charset="0"/>
              </a:rPr>
            </a:br>
            <a:r>
              <a:rPr lang="en-US" sz="3100" b="0" dirty="0">
                <a:solidFill>
                  <a:schemeClr val="tx1"/>
                </a:solidFill>
                <a:cs typeface="Times New Roman" panose="02020603050405020304" pitchFamily="18" charset="0"/>
              </a:rPr>
              <a:t>        ex. Create database Company.</a:t>
            </a:r>
            <a:r>
              <a:rPr lang="en-US" b="1" dirty="0">
                <a:solidFill>
                  <a:schemeClr val="tx2"/>
                </a:solidFill>
                <a:latin typeface="Times New Roman" panose="02020603050405020304" pitchFamily="18" charset="0"/>
                <a:cs typeface="Times New Roman" panose="02020603050405020304" pitchFamily="18" charset="0"/>
              </a:rPr>
              <a:t/>
            </a:r>
            <a:br>
              <a:rPr lang="en-US" b="1" dirty="0">
                <a:solidFill>
                  <a:schemeClr val="tx2"/>
                </a:solidFill>
                <a:latin typeface="Times New Roman" panose="02020603050405020304" pitchFamily="18" charset="0"/>
                <a:cs typeface="Times New Roman" panose="02020603050405020304" pitchFamily="18" charset="0"/>
              </a:rPr>
            </a:br>
            <a:r>
              <a:rPr lang="en-US" dirty="0">
                <a:solidFill>
                  <a:schemeClr val="tx2"/>
                </a:solidFill>
                <a:latin typeface="Times New Roman" panose="02020603050405020304" pitchFamily="18" charset="0"/>
                <a:cs typeface="Times New Roman" panose="02020603050405020304" pitchFamily="18" charset="0"/>
              </a:rPr>
              <a:t/>
            </a:r>
            <a:br>
              <a:rPr lang="en-US" dirty="0">
                <a:solidFill>
                  <a:schemeClr val="tx2"/>
                </a:solidFill>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solidFill>
                <a:schemeClr val="tx2"/>
              </a:solidFill>
              <a:latin typeface="Times New Roman" panose="02020603050405020304" pitchFamily="18" charset="0"/>
              <a:cs typeface="Times New Roman" panose="02020603050405020304" pitchFamily="18" charset="0"/>
            </a:endParaRPr>
          </a:p>
        </p:txBody>
      </p:sp>
      <p:pic>
        <p:nvPicPr>
          <p:cNvPr id="3" name="Content Placeholder 3">
            <a:extLst>
              <a:ext uri="{FF2B5EF4-FFF2-40B4-BE49-F238E27FC236}">
                <a16:creationId xmlns:a16="http://schemas.microsoft.com/office/drawing/2014/main" id="{066AFE09-2B14-3FC8-3F85-BE87F04ADC1C}"/>
              </a:ext>
            </a:extLst>
          </p:cNvPr>
          <p:cNvPicPr>
            <a:picLocks noChangeAspect="1"/>
          </p:cNvPicPr>
          <p:nvPr/>
        </p:nvPicPr>
        <p:blipFill>
          <a:blip r:embed="rId3"/>
          <a:srcRect/>
          <a:stretch>
            <a:fillRect/>
          </a:stretch>
        </p:blipFill>
        <p:spPr>
          <a:xfrm>
            <a:off x="10387807" y="5112330"/>
            <a:ext cx="1714500" cy="1714500"/>
          </a:xfrm>
          <a:prstGeom prst="rect">
            <a:avLst/>
          </a:prstGeom>
        </p:spPr>
      </p:pic>
      <p:sp>
        <p:nvSpPr>
          <p:cNvPr id="4" name="TextBox 3"/>
          <p:cNvSpPr txBox="1"/>
          <p:nvPr/>
        </p:nvSpPr>
        <p:spPr>
          <a:xfrm>
            <a:off x="550948" y="641267"/>
            <a:ext cx="3859480" cy="707886"/>
          </a:xfrm>
          <a:prstGeom prst="rect">
            <a:avLst/>
          </a:prstGeom>
          <a:noFill/>
        </p:spPr>
        <p:txBody>
          <a:bodyPr wrap="square" rtlCol="0">
            <a:spAutoFit/>
          </a:bodyPr>
          <a:lstStyle/>
          <a:p>
            <a:r>
              <a:rPr lang="en-GB" sz="4000" b="1" dirty="0" smtClean="0">
                <a:solidFill>
                  <a:schemeClr val="bg1"/>
                </a:solidFill>
              </a:rPr>
              <a:t>CREATE</a:t>
            </a:r>
            <a:endParaRPr lang="en-IN" sz="4000" b="1" dirty="0">
              <a:solidFill>
                <a:schemeClr val="bg1"/>
              </a:solidFil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a:t>TRIGGERS</a:t>
            </a:r>
          </a:p>
        </p:txBody>
      </p:sp>
      <p:pic>
        <p:nvPicPr>
          <p:cNvPr id="4" name="Picture 3"/>
          <p:cNvPicPr>
            <a:picLocks noChangeAspect="1"/>
          </p:cNvPicPr>
          <p:nvPr/>
        </p:nvPicPr>
        <p:blipFill>
          <a:blip r:embed="rId3"/>
          <a:srcRect/>
          <a:stretch>
            <a:fillRect/>
          </a:stretch>
        </p:blipFill>
        <p:spPr>
          <a:xfrm>
            <a:off x="127820" y="2546556"/>
            <a:ext cx="11286563" cy="4090219"/>
          </a:xfrm>
          <a:prstGeom prst="rect">
            <a:avLst/>
          </a:prstGeom>
        </p:spPr>
      </p:pic>
      <p:pic>
        <p:nvPicPr>
          <p:cNvPr id="6" name="Content Placeholder 3">
            <a:extLst>
              <a:ext uri="{FF2B5EF4-FFF2-40B4-BE49-F238E27FC236}">
                <a16:creationId xmlns:a16="http://schemas.microsoft.com/office/drawing/2014/main" id="{B2695019-A4E5-C8C6-6DE3-A48F5B1F63E8}"/>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noEditPoints="1"/>
          </p:cNvSpPr>
          <p:nvPr>
            <p:ph idx="1"/>
          </p:nvPr>
        </p:nvSpPr>
        <p:spPr>
          <a:xfrm>
            <a:off x="604038" y="577375"/>
            <a:ext cx="10515600" cy="5930303"/>
          </a:xfrm>
        </p:spPr>
        <p:txBody>
          <a:bodyPr>
            <a:normAutofit/>
          </a:bodyPr>
          <a:lstStyle/>
          <a:p>
            <a:pPr marL="0" indent="0">
              <a:buNone/>
            </a:pPr>
            <a:r>
              <a:rPr lang="en-US" sz="4300" b="1" dirty="0">
                <a:solidFill>
                  <a:schemeClr val="bg1"/>
                </a:solidFill>
                <a:latin typeface="+mj-lt"/>
                <a:cs typeface="Times New Roman" panose="02020603050405020304" pitchFamily="18" charset="0"/>
              </a:rPr>
              <a:t>Insert</a:t>
            </a:r>
            <a:r>
              <a:rPr lang="en-US" sz="4300" b="1" u="sng" dirty="0" smtClean="0">
                <a:solidFill>
                  <a:schemeClr val="bg1"/>
                </a:solidFill>
                <a:latin typeface="+mj-lt"/>
                <a:cs typeface="Times New Roman" panose="02020603050405020304" pitchFamily="18" charset="0"/>
              </a:rPr>
              <a:t>:</a:t>
            </a:r>
          </a:p>
          <a:p>
            <a:pPr marL="0" indent="0">
              <a:buNone/>
            </a:pPr>
            <a:endParaRPr lang="en-US" sz="4000" b="1" u="sng" dirty="0">
              <a:solidFill>
                <a:schemeClr val="bg1"/>
              </a:solidFill>
              <a:latin typeface="Times New Roman" panose="02020603050405020304" pitchFamily="18" charset="0"/>
              <a:cs typeface="Times New Roman" panose="02020603050405020304" pitchFamily="18" charset="0"/>
            </a:endParaRPr>
          </a:p>
          <a:p>
            <a:endParaRPr lang="en-US" u="sng" dirty="0">
              <a:latin typeface="Times New Roman" panose="02020603050405020304" pitchFamily="18" charset="0"/>
              <a:cs typeface="Times New Roman" panose="02020603050405020304" pitchFamily="18" charset="0"/>
            </a:endParaRPr>
          </a:p>
          <a:p>
            <a:r>
              <a:rPr lang="en-US" sz="2000" u="sng" dirty="0">
                <a:latin typeface="+mj-lt"/>
                <a:cs typeface="Times New Roman" panose="02020603050405020304" pitchFamily="18" charset="0"/>
              </a:rPr>
              <a:t>Syntax</a:t>
            </a:r>
            <a:r>
              <a:rPr lang="en-US" sz="2000" dirty="0">
                <a:latin typeface="+mj-lt"/>
                <a:cs typeface="Times New Roman" panose="02020603050405020304" pitchFamily="18" charset="0"/>
              </a:rPr>
              <a:t>:</a:t>
            </a:r>
          </a:p>
          <a:p>
            <a:pPr>
              <a:buNone/>
            </a:pPr>
            <a:r>
              <a:rPr lang="en-US" sz="2000" b="1" dirty="0" smtClean="0">
                <a:latin typeface="+mj-lt"/>
                <a:cs typeface="Times New Roman" panose="02020603050405020304" pitchFamily="18" charset="0"/>
              </a:rPr>
              <a:t>Create </a:t>
            </a:r>
            <a:r>
              <a:rPr lang="en-US" sz="2000" b="1" dirty="0">
                <a:latin typeface="+mj-lt"/>
                <a:cs typeface="Times New Roman" panose="02020603050405020304" pitchFamily="18" charset="0"/>
              </a:rPr>
              <a:t>trigger trigger_name </a:t>
            </a:r>
          </a:p>
          <a:p>
            <a:pPr>
              <a:buNone/>
            </a:pPr>
            <a:r>
              <a:rPr lang="en-US" sz="2000" b="1" dirty="0">
                <a:latin typeface="+mj-lt"/>
                <a:cs typeface="Times New Roman" panose="02020603050405020304" pitchFamily="18" charset="0"/>
              </a:rPr>
              <a:t>on tablename</a:t>
            </a:r>
          </a:p>
          <a:p>
            <a:pPr>
              <a:buNone/>
            </a:pPr>
            <a:r>
              <a:rPr lang="en-US" sz="2000" b="1" dirty="0">
                <a:latin typeface="+mj-lt"/>
                <a:cs typeface="Times New Roman" panose="02020603050405020304" pitchFamily="18" charset="0"/>
              </a:rPr>
              <a:t>For insert </a:t>
            </a:r>
          </a:p>
          <a:p>
            <a:pPr>
              <a:buNone/>
            </a:pPr>
            <a:r>
              <a:rPr lang="en-US" sz="2000" b="1" dirty="0">
                <a:latin typeface="+mj-lt"/>
                <a:cs typeface="Times New Roman" panose="02020603050405020304" pitchFamily="18" charset="0"/>
              </a:rPr>
              <a:t>As</a:t>
            </a:r>
          </a:p>
          <a:p>
            <a:pPr>
              <a:buNone/>
            </a:pPr>
            <a:r>
              <a:rPr lang="en-US" sz="2000" b="1" dirty="0">
                <a:latin typeface="+mj-lt"/>
                <a:cs typeface="Times New Roman" panose="02020603050405020304" pitchFamily="18" charset="0"/>
              </a:rPr>
              <a:t>Begin</a:t>
            </a:r>
          </a:p>
          <a:p>
            <a:pPr>
              <a:buNone/>
            </a:pPr>
            <a:r>
              <a:rPr lang="en-US" sz="2000" b="1" dirty="0">
                <a:latin typeface="+mj-lt"/>
                <a:cs typeface="Times New Roman" panose="02020603050405020304" pitchFamily="18" charset="0"/>
              </a:rPr>
              <a:t>statement</a:t>
            </a:r>
          </a:p>
          <a:p>
            <a:pPr>
              <a:buNone/>
            </a:pPr>
            <a:r>
              <a:rPr lang="en-US" sz="2000" b="1" dirty="0">
                <a:latin typeface="+mj-lt"/>
                <a:cs typeface="Times New Roman" panose="02020603050405020304" pitchFamily="18" charset="0"/>
              </a:rPr>
              <a:t>End</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pic>
        <p:nvPicPr>
          <p:cNvPr id="6" name="Picture 5"/>
          <p:cNvPicPr>
            <a:picLocks noChangeAspect="1"/>
          </p:cNvPicPr>
          <p:nvPr/>
        </p:nvPicPr>
        <p:blipFill>
          <a:blip r:embed="rId4"/>
          <a:srcRect/>
          <a:stretch>
            <a:fillRect/>
          </a:stretch>
        </p:blipFill>
        <p:spPr>
          <a:xfrm>
            <a:off x="6393323" y="2676403"/>
            <a:ext cx="3994484" cy="2900443"/>
          </a:xfrm>
          <a:prstGeom prst="rect">
            <a:avLst/>
          </a:prstGeom>
        </p:spPr>
      </p:pic>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69852" y="316560"/>
            <a:ext cx="10571998" cy="970450"/>
          </a:xfrm>
        </p:spPr>
        <p:txBody>
          <a:bodyPr>
            <a:normAutofit fontScale="90000"/>
          </a:bodyPr>
          <a:lstStyle/>
          <a:p>
            <a:pPr algn="l"/>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r>
              <a:rPr lang="en-US" sz="4400" b="1" dirty="0">
                <a:cs typeface="Times New Roman" panose="02020603050405020304" pitchFamily="18" charset="0"/>
              </a:rPr>
              <a:t>Update</a:t>
            </a:r>
          </a:p>
        </p:txBody>
      </p:sp>
      <p:sp>
        <p:nvSpPr>
          <p:cNvPr id="3" name="Content Placeholder 2"/>
          <p:cNvSpPr>
            <a:spLocks noGrp="1" noEditPoints="1"/>
          </p:cNvSpPr>
          <p:nvPr>
            <p:ph idx="1"/>
          </p:nvPr>
        </p:nvSpPr>
        <p:spPr>
          <a:xfrm>
            <a:off x="769852" y="2372384"/>
            <a:ext cx="10270683" cy="4034103"/>
          </a:xfrm>
        </p:spPr>
        <p:txBody>
          <a:bodyPr>
            <a:normAutofit/>
          </a:bodyPr>
          <a:lstStyle/>
          <a:p>
            <a:pPr>
              <a:buFont typeface="Courier New" panose="02070309020205020404" pitchFamily="49" charset="0"/>
              <a:buChar char="o"/>
            </a:pPr>
            <a:r>
              <a:rPr lang="en-US" sz="2000" u="sng" dirty="0">
                <a:latin typeface="+mj-lt"/>
                <a:cs typeface="Times New Roman" panose="02020603050405020304" pitchFamily="18" charset="0"/>
              </a:rPr>
              <a:t>Syntax:</a:t>
            </a:r>
          </a:p>
          <a:p>
            <a:pPr>
              <a:buNone/>
            </a:pPr>
            <a:endParaRPr lang="en-US" sz="2000" dirty="0">
              <a:latin typeface="+mj-lt"/>
              <a:cs typeface="Times New Roman" panose="02020603050405020304" pitchFamily="18" charset="0"/>
            </a:endParaRPr>
          </a:p>
          <a:p>
            <a:pPr>
              <a:buNone/>
            </a:pPr>
            <a:r>
              <a:rPr lang="en-US" sz="2000" b="1" dirty="0">
                <a:latin typeface="+mj-lt"/>
                <a:cs typeface="Times New Roman" panose="02020603050405020304" pitchFamily="18" charset="0"/>
              </a:rPr>
              <a:t>Create trigger trigger_name </a:t>
            </a:r>
          </a:p>
          <a:p>
            <a:pPr>
              <a:buNone/>
            </a:pPr>
            <a:r>
              <a:rPr lang="en-US" sz="2000" b="1" dirty="0">
                <a:latin typeface="+mj-lt"/>
                <a:cs typeface="Times New Roman" panose="02020603050405020304" pitchFamily="18" charset="0"/>
              </a:rPr>
              <a:t>on tablename</a:t>
            </a:r>
          </a:p>
          <a:p>
            <a:pPr>
              <a:buNone/>
            </a:pPr>
            <a:r>
              <a:rPr lang="en-US" sz="2000" b="1" dirty="0">
                <a:latin typeface="+mj-lt"/>
                <a:cs typeface="Times New Roman" panose="02020603050405020304" pitchFamily="18" charset="0"/>
              </a:rPr>
              <a:t>For update</a:t>
            </a:r>
          </a:p>
          <a:p>
            <a:pPr>
              <a:buNone/>
            </a:pPr>
            <a:r>
              <a:rPr lang="en-US" sz="2000" b="1" dirty="0">
                <a:latin typeface="+mj-lt"/>
                <a:cs typeface="Times New Roman" panose="02020603050405020304" pitchFamily="18" charset="0"/>
              </a:rPr>
              <a:t>As </a:t>
            </a:r>
          </a:p>
          <a:p>
            <a:pPr>
              <a:buNone/>
            </a:pPr>
            <a:r>
              <a:rPr lang="en-US" sz="2000" b="1" dirty="0">
                <a:latin typeface="+mj-lt"/>
                <a:cs typeface="Times New Roman" panose="02020603050405020304" pitchFamily="18" charset="0"/>
              </a:rPr>
              <a:t>Begin</a:t>
            </a:r>
          </a:p>
          <a:p>
            <a:pPr>
              <a:buNone/>
            </a:pPr>
            <a:r>
              <a:rPr lang="en-US" sz="2000" b="1" dirty="0">
                <a:latin typeface="+mj-lt"/>
                <a:cs typeface="Times New Roman" panose="02020603050405020304" pitchFamily="18" charset="0"/>
              </a:rPr>
              <a:t>statement</a:t>
            </a:r>
          </a:p>
          <a:p>
            <a:pPr>
              <a:buNone/>
            </a:pPr>
            <a:r>
              <a:rPr lang="en-US" sz="2000" b="1" dirty="0">
                <a:latin typeface="+mj-lt"/>
                <a:cs typeface="Times New Roman" panose="02020603050405020304" pitchFamily="18" charset="0"/>
              </a:rPr>
              <a:t>End</a:t>
            </a:r>
          </a:p>
          <a:p>
            <a:endParaRPr lang="en-US" sz="2000" dirty="0">
              <a:latin typeface="+mj-lt"/>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noEditPoints="1"/>
          </p:cNvSpPr>
          <p:nvPr>
            <p:ph idx="1"/>
          </p:nvPr>
        </p:nvSpPr>
        <p:spPr>
          <a:xfrm>
            <a:off x="705035" y="1"/>
            <a:ext cx="10515600" cy="6432728"/>
          </a:xfrm>
        </p:spPr>
        <p:txBody>
          <a:bodyPr>
            <a:normAutofit fontScale="92500" lnSpcReduction="10000"/>
          </a:bodyPr>
          <a:lstStyle/>
          <a:p>
            <a:pPr>
              <a:buNone/>
            </a:pPr>
            <a:endParaRPr lang="en-US" sz="4000" b="1" dirty="0" smtClean="0">
              <a:solidFill>
                <a:schemeClr val="bg1"/>
              </a:solidFill>
              <a:latin typeface="+mj-lt"/>
              <a:cs typeface="Times New Roman" panose="02020603050405020304" pitchFamily="18" charset="0"/>
            </a:endParaRPr>
          </a:p>
          <a:p>
            <a:pPr>
              <a:buNone/>
            </a:pPr>
            <a:r>
              <a:rPr lang="en-US" sz="4000" b="1" dirty="0" smtClean="0">
                <a:solidFill>
                  <a:schemeClr val="bg1"/>
                </a:solidFill>
                <a:latin typeface="+mj-lt"/>
                <a:cs typeface="Times New Roman" panose="02020603050405020304" pitchFamily="18" charset="0"/>
              </a:rPr>
              <a:t>Delete</a:t>
            </a:r>
            <a:r>
              <a:rPr lang="en-US" sz="4000" b="1" u="sng" dirty="0" smtClean="0">
                <a:solidFill>
                  <a:schemeClr val="bg1"/>
                </a:solidFill>
                <a:latin typeface="+mj-lt"/>
                <a:cs typeface="Times New Roman" panose="02020603050405020304" pitchFamily="18" charset="0"/>
              </a:rPr>
              <a:t> </a:t>
            </a:r>
            <a:endParaRPr lang="en-US" sz="4000" b="1" u="sng" dirty="0">
              <a:solidFill>
                <a:schemeClr val="bg1"/>
              </a:solidFill>
              <a:latin typeface="+mj-lt"/>
              <a:cs typeface="Times New Roman" panose="02020603050405020304" pitchFamily="18" charset="0"/>
            </a:endParaRPr>
          </a:p>
          <a:p>
            <a:pPr>
              <a:buNone/>
            </a:pPr>
            <a:endParaRPr lang="en-US" dirty="0">
              <a:solidFill>
                <a:schemeClr val="bg1"/>
              </a:solidFill>
              <a:latin typeface="Times New Roman" panose="02020603050405020304" pitchFamily="18" charset="0"/>
              <a:cs typeface="Times New Roman" panose="02020603050405020304" pitchFamily="18" charset="0"/>
            </a:endParaRPr>
          </a:p>
          <a:p>
            <a:pPr>
              <a:buNone/>
            </a:pPr>
            <a:endParaRPr lang="en-US" u="sng" dirty="0" smtClean="0">
              <a:latin typeface="Times New Roman" panose="02020603050405020304" pitchFamily="18" charset="0"/>
              <a:cs typeface="Times New Roman" panose="02020603050405020304" pitchFamily="18" charset="0"/>
            </a:endParaRPr>
          </a:p>
          <a:p>
            <a:pPr>
              <a:buNone/>
            </a:pPr>
            <a:endParaRPr lang="en-US" u="sng" dirty="0">
              <a:latin typeface="Times New Roman" panose="02020603050405020304" pitchFamily="18" charset="0"/>
              <a:cs typeface="Times New Roman" panose="02020603050405020304" pitchFamily="18" charset="0"/>
            </a:endParaRPr>
          </a:p>
          <a:p>
            <a:pPr>
              <a:buNone/>
            </a:pPr>
            <a:endParaRPr lang="en-US" u="sng" dirty="0" smtClean="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sz="2000" dirty="0" smtClean="0">
                <a:latin typeface="+mj-lt"/>
                <a:cs typeface="Times New Roman" panose="02020603050405020304" pitchFamily="18" charset="0"/>
              </a:rPr>
              <a:t>Syntax</a:t>
            </a:r>
            <a:r>
              <a:rPr lang="en-US" sz="2000" dirty="0">
                <a:latin typeface="+mj-lt"/>
                <a:cs typeface="Times New Roman" panose="02020603050405020304" pitchFamily="18" charset="0"/>
              </a:rPr>
              <a:t>:</a:t>
            </a:r>
          </a:p>
          <a:p>
            <a:pPr>
              <a:buNone/>
            </a:pPr>
            <a:endParaRPr lang="en-US" sz="2000" u="sng" dirty="0">
              <a:latin typeface="+mj-lt"/>
              <a:cs typeface="Times New Roman" panose="02020603050405020304" pitchFamily="18" charset="0"/>
            </a:endParaRPr>
          </a:p>
          <a:p>
            <a:pPr>
              <a:buNone/>
            </a:pPr>
            <a:r>
              <a:rPr lang="en-US" sz="2000" b="1" dirty="0">
                <a:latin typeface="+mj-lt"/>
                <a:cs typeface="Times New Roman" panose="02020603050405020304" pitchFamily="18" charset="0"/>
              </a:rPr>
              <a:t>Create trigger trg_delete </a:t>
            </a:r>
          </a:p>
          <a:p>
            <a:pPr>
              <a:buNone/>
            </a:pPr>
            <a:r>
              <a:rPr lang="en-US" sz="2000" b="1" dirty="0">
                <a:latin typeface="+mj-lt"/>
                <a:cs typeface="Times New Roman" panose="02020603050405020304" pitchFamily="18" charset="0"/>
              </a:rPr>
              <a:t>on tablename</a:t>
            </a:r>
          </a:p>
          <a:p>
            <a:pPr>
              <a:buNone/>
            </a:pPr>
            <a:r>
              <a:rPr lang="en-US" sz="2000" b="1" dirty="0">
                <a:latin typeface="+mj-lt"/>
                <a:cs typeface="Times New Roman" panose="02020603050405020304" pitchFamily="18" charset="0"/>
              </a:rPr>
              <a:t>For delete</a:t>
            </a:r>
          </a:p>
          <a:p>
            <a:pPr>
              <a:buNone/>
            </a:pPr>
            <a:r>
              <a:rPr lang="en-US" sz="2000" b="1" dirty="0">
                <a:latin typeface="+mj-lt"/>
                <a:cs typeface="Times New Roman" panose="02020603050405020304" pitchFamily="18" charset="0"/>
              </a:rPr>
              <a:t>As</a:t>
            </a:r>
          </a:p>
          <a:p>
            <a:pPr>
              <a:buNone/>
            </a:pPr>
            <a:r>
              <a:rPr lang="en-US" sz="2000" b="1" dirty="0">
                <a:latin typeface="+mj-lt"/>
                <a:cs typeface="Times New Roman" panose="02020603050405020304" pitchFamily="18" charset="0"/>
              </a:rPr>
              <a:t>Begin</a:t>
            </a:r>
          </a:p>
          <a:p>
            <a:pPr>
              <a:buNone/>
            </a:pPr>
            <a:r>
              <a:rPr lang="en-US" sz="2000" b="1" dirty="0">
                <a:latin typeface="+mj-lt"/>
                <a:cs typeface="Times New Roman" panose="02020603050405020304" pitchFamily="18" charset="0"/>
              </a:rPr>
              <a:t>statement</a:t>
            </a:r>
          </a:p>
          <a:p>
            <a:pPr>
              <a:buNone/>
            </a:pPr>
            <a:r>
              <a:rPr lang="en-US" sz="2000" b="1" dirty="0">
                <a:latin typeface="+mj-lt"/>
                <a:cs typeface="Times New Roman" panose="02020603050405020304" pitchFamily="18" charset="0"/>
              </a:rPr>
              <a:t>End</a:t>
            </a:r>
          </a:p>
          <a:p>
            <a:pPr marL="0" indent="0">
              <a:buNone/>
            </a:pPr>
            <a:endParaRPr lang="en-US" b="1"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387812"/>
            <a:ext cx="10571998" cy="970450"/>
          </a:xfrm>
        </p:spPr>
        <p:txBody>
          <a:bodyPr>
            <a:normAutofit/>
          </a:bodyPr>
          <a:lstStyle/>
          <a:p>
            <a:pPr algn="l"/>
            <a:r>
              <a:rPr lang="en-US" dirty="0">
                <a:ln w="0"/>
                <a:solidFill>
                  <a:schemeClr val="bg1"/>
                </a:solidFill>
                <a:effectLst>
                  <a:outerShdw blurRad="38100" dist="19050" dir="2700000" algn="tl" rotWithShape="0">
                    <a:schemeClr val="dk1">
                      <a:alpha val="40000"/>
                    </a:schemeClr>
                  </a:outerShdw>
                </a:effectLst>
                <a:ea typeface="Times New Roman" panose="02020603050405020304" pitchFamily="18" charset="0"/>
                <a:cs typeface="Times New Roman" panose="02020603050405020304" pitchFamily="18" charset="0"/>
              </a:rPr>
              <a:t>Instead Of Trigger</a:t>
            </a:r>
          </a:p>
        </p:txBody>
      </p:sp>
      <p:sp>
        <p:nvSpPr>
          <p:cNvPr id="3" name="Content Placeholder 2"/>
          <p:cNvSpPr>
            <a:spLocks noGrp="1" noEditPoints="1"/>
          </p:cNvSpPr>
          <p:nvPr>
            <p:ph idx="1"/>
          </p:nvPr>
        </p:nvSpPr>
        <p:spPr>
          <a:xfrm>
            <a:off x="334298" y="2628863"/>
            <a:ext cx="10706237" cy="3727092"/>
          </a:xfrm>
        </p:spPr>
        <p:txBody>
          <a:bodyPr>
            <a:normAutofit lnSpcReduction="10000"/>
          </a:bodyPr>
          <a:lstStyle/>
          <a:p>
            <a:pPr marL="342891" indent="-342891">
              <a:lnSpc>
                <a:spcPct val="105000"/>
              </a:lnSpc>
              <a:buFont typeface="Symbol" panose="05050102010706020507" pitchFamily="18" charset="2"/>
              <a:buChar char=""/>
            </a:pPr>
            <a:r>
              <a:rPr lang="en-US" sz="2000" dirty="0">
                <a:solidFill>
                  <a:srgbClr val="000000"/>
                </a:solidFill>
                <a:latin typeface="+mj-lt"/>
                <a:ea typeface="Times New Roman" panose="02020603050405020304" pitchFamily="18" charset="0"/>
                <a:cs typeface="Times New Roman" panose="02020603050405020304" pitchFamily="18" charset="0"/>
              </a:rPr>
              <a:t>These can be used as an interceptor for anything that anyone tried to do on our table or view. </a:t>
            </a:r>
            <a:endParaRPr lang="en-IN" sz="2000" dirty="0">
              <a:latin typeface="+mj-lt"/>
              <a:ea typeface="Times New Roman" panose="02020603050405020304" pitchFamily="18" charset="0"/>
              <a:cs typeface="Times New Roman" panose="02020603050405020304" pitchFamily="18" charset="0"/>
            </a:endParaRPr>
          </a:p>
          <a:p>
            <a:pPr marL="342891" indent="-342891">
              <a:lnSpc>
                <a:spcPct val="105000"/>
              </a:lnSpc>
              <a:spcAft>
                <a:spcPts val="1000"/>
              </a:spcAft>
              <a:buFont typeface="Symbol" panose="05050102010706020507" pitchFamily="18" charset="2"/>
              <a:buChar char=""/>
            </a:pPr>
            <a:r>
              <a:rPr lang="en-US" sz="2000" dirty="0">
                <a:solidFill>
                  <a:srgbClr val="000000"/>
                </a:solidFill>
                <a:latin typeface="+mj-lt"/>
                <a:ea typeface="Times New Roman" panose="02020603050405020304" pitchFamily="18" charset="0"/>
                <a:cs typeface="Times New Roman" panose="02020603050405020304" pitchFamily="18" charset="0"/>
              </a:rPr>
              <a:t>If you define an </a:t>
            </a:r>
            <a:r>
              <a:rPr lang="en-US" sz="2000" i="1" dirty="0">
                <a:solidFill>
                  <a:srgbClr val="000000"/>
                </a:solidFill>
                <a:latin typeface="+mj-lt"/>
                <a:ea typeface="Times New Roman" panose="02020603050405020304" pitchFamily="18" charset="0"/>
                <a:cs typeface="Times New Roman" panose="02020603050405020304" pitchFamily="18" charset="0"/>
              </a:rPr>
              <a:t>instead of trigger</a:t>
            </a:r>
            <a:r>
              <a:rPr lang="en-US" sz="2000" dirty="0">
                <a:solidFill>
                  <a:srgbClr val="000000"/>
                </a:solidFill>
                <a:latin typeface="+mj-lt"/>
                <a:ea typeface="Times New Roman" panose="02020603050405020304" pitchFamily="18" charset="0"/>
                <a:cs typeface="Times New Roman" panose="02020603050405020304" pitchFamily="18" charset="0"/>
              </a:rPr>
              <a:t> on a table for the delete operation, they try to delete rows, and they will not actually get deleted (unless you issue another delete instruction from within the trigger)</a:t>
            </a:r>
            <a:br>
              <a:rPr lang="en-US" sz="2000" dirty="0">
                <a:solidFill>
                  <a:srgbClr val="000000"/>
                </a:solidFill>
                <a:latin typeface="+mj-lt"/>
                <a:ea typeface="Times New Roman" panose="02020603050405020304" pitchFamily="18" charset="0"/>
                <a:cs typeface="Times New Roman" panose="02020603050405020304" pitchFamily="18" charset="0"/>
              </a:rPr>
            </a:br>
            <a:endParaRPr lang="en-IN" sz="2000" dirty="0">
              <a:latin typeface="+mj-lt"/>
              <a:ea typeface="Times New Roman" panose="02020603050405020304" pitchFamily="18" charset="0"/>
              <a:cs typeface="Times New Roman" panose="02020603050405020304" pitchFamily="18" charset="0"/>
            </a:endParaRPr>
          </a:p>
          <a:p>
            <a:pPr>
              <a:buNone/>
            </a:pPr>
            <a:endParaRPr lang="en-US" sz="2000" dirty="0">
              <a:latin typeface="+mj-lt"/>
              <a:cs typeface="Times New Roman" panose="02020603050405020304" pitchFamily="18" charset="0"/>
            </a:endParaRPr>
          </a:p>
          <a:p>
            <a:pPr>
              <a:buNone/>
            </a:pPr>
            <a:r>
              <a:rPr lang="en-US" sz="2000" dirty="0">
                <a:latin typeface="+mj-lt"/>
                <a:cs typeface="Times New Roman" panose="02020603050405020304" pitchFamily="18" charset="0"/>
              </a:rPr>
              <a:t>    </a:t>
            </a:r>
            <a:r>
              <a:rPr lang="en-US" sz="2000" dirty="0" smtClean="0">
                <a:latin typeface="+mj-lt"/>
                <a:cs typeface="Times New Roman" panose="02020603050405020304" pitchFamily="18" charset="0"/>
              </a:rPr>
              <a:t> A</a:t>
            </a:r>
            <a:r>
              <a:rPr lang="en-US" sz="2000" dirty="0">
                <a:latin typeface="+mj-lt"/>
                <a:cs typeface="Times New Roman" panose="02020603050405020304" pitchFamily="18" charset="0"/>
              </a:rPr>
              <a:t>.  INSTEAD INSERT trigger. </a:t>
            </a:r>
            <a:br>
              <a:rPr lang="en-US" sz="2000" dirty="0">
                <a:latin typeface="+mj-lt"/>
                <a:cs typeface="Times New Roman" panose="02020603050405020304" pitchFamily="18" charset="0"/>
              </a:rPr>
            </a:br>
            <a:r>
              <a:rPr lang="en-US" sz="2000" dirty="0">
                <a:latin typeface="+mj-lt"/>
                <a:cs typeface="Times New Roman" panose="02020603050405020304" pitchFamily="18" charset="0"/>
              </a:rPr>
              <a:t>B.  INSTEAD UPDATE trigger. </a:t>
            </a:r>
            <a:br>
              <a:rPr lang="en-US" sz="2000" dirty="0">
                <a:latin typeface="+mj-lt"/>
                <a:cs typeface="Times New Roman" panose="02020603050405020304" pitchFamily="18" charset="0"/>
              </a:rPr>
            </a:br>
            <a:r>
              <a:rPr lang="en-US" sz="2000" dirty="0">
                <a:latin typeface="+mj-lt"/>
                <a:cs typeface="Times New Roman" panose="02020603050405020304" pitchFamily="18" charset="0"/>
              </a:rPr>
              <a:t>C.  INSTRAD DELETE trigger</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15647" y="397133"/>
            <a:ext cx="10571998" cy="970450"/>
          </a:xfrm>
        </p:spPr>
        <p:txBody>
          <a:bodyPr/>
          <a:lstStyle/>
          <a:p>
            <a:pPr algn="l"/>
            <a:r>
              <a:rPr lang="en-US" dirty="0">
                <a:cs typeface="Times New Roman" panose="02020603050405020304" pitchFamily="18" charset="0"/>
              </a:rPr>
              <a:t>Insert</a:t>
            </a:r>
            <a:r>
              <a:rPr lang="en-US" u="sng" dirty="0">
                <a:cs typeface="Times New Roman" panose="02020603050405020304" pitchFamily="18" charset="0"/>
              </a:rPr>
              <a:t> </a:t>
            </a:r>
            <a:endParaRPr lang="en-IN" u="sng" dirty="0">
              <a:cs typeface="Times New Roman" panose="02020603050405020304" pitchFamily="18" charset="0"/>
            </a:endParaRPr>
          </a:p>
        </p:txBody>
      </p:sp>
      <p:sp>
        <p:nvSpPr>
          <p:cNvPr id="3" name="Content Placeholder 2"/>
          <p:cNvSpPr>
            <a:spLocks noGrp="1" noEditPoints="1"/>
          </p:cNvSpPr>
          <p:nvPr>
            <p:ph idx="1"/>
          </p:nvPr>
        </p:nvSpPr>
        <p:spPr>
          <a:xfrm>
            <a:off x="815647" y="2353257"/>
            <a:ext cx="9877777" cy="4057915"/>
          </a:xfrm>
        </p:spPr>
        <p:txBody>
          <a:bodyPr>
            <a:normAutofit/>
          </a:bodyPr>
          <a:lstStyle/>
          <a:p>
            <a:pPr>
              <a:buNone/>
            </a:pPr>
            <a:r>
              <a:rPr lang="en-US" sz="2000" dirty="0">
                <a:latin typeface="+mj-lt"/>
                <a:cs typeface="Times New Roman" panose="02020603050405020304" pitchFamily="18" charset="0"/>
              </a:rPr>
              <a:t>Syntax</a:t>
            </a:r>
            <a:r>
              <a:rPr lang="en-US" sz="2000" dirty="0" smtClean="0">
                <a:latin typeface="+mj-lt"/>
                <a:cs typeface="Times New Roman" panose="02020603050405020304" pitchFamily="18" charset="0"/>
              </a:rPr>
              <a:t>:</a:t>
            </a:r>
            <a:endParaRPr lang="en-US" sz="2000" dirty="0">
              <a:latin typeface="+mj-lt"/>
              <a:cs typeface="Times New Roman" panose="02020603050405020304" pitchFamily="18" charset="0"/>
            </a:endParaRPr>
          </a:p>
          <a:p>
            <a:pPr>
              <a:buNone/>
            </a:pPr>
            <a:r>
              <a:rPr lang="en-US" sz="2000" b="1" dirty="0">
                <a:latin typeface="+mj-lt"/>
                <a:cs typeface="Times New Roman" panose="02020603050405020304" pitchFamily="18" charset="0"/>
              </a:rPr>
              <a:t>Create trigger trigger_name </a:t>
            </a:r>
          </a:p>
          <a:p>
            <a:pPr>
              <a:buNone/>
            </a:pPr>
            <a:r>
              <a:rPr lang="en-US" sz="2000" b="1" dirty="0">
                <a:latin typeface="+mj-lt"/>
                <a:cs typeface="Times New Roman" panose="02020603050405020304" pitchFamily="18" charset="0"/>
              </a:rPr>
              <a:t>on table_name</a:t>
            </a:r>
          </a:p>
          <a:p>
            <a:pPr>
              <a:buNone/>
            </a:pPr>
            <a:r>
              <a:rPr lang="en-US" sz="2000" b="1" dirty="0">
                <a:latin typeface="+mj-lt"/>
                <a:cs typeface="Times New Roman" panose="02020603050405020304" pitchFamily="18" charset="0"/>
              </a:rPr>
              <a:t>Instead of Insert</a:t>
            </a:r>
          </a:p>
          <a:p>
            <a:pPr>
              <a:buNone/>
            </a:pPr>
            <a:r>
              <a:rPr lang="en-US" sz="2000" b="1" dirty="0">
                <a:latin typeface="+mj-lt"/>
                <a:cs typeface="Times New Roman" panose="02020603050405020304" pitchFamily="18" charset="0"/>
              </a:rPr>
              <a:t>As </a:t>
            </a:r>
          </a:p>
          <a:p>
            <a:pPr>
              <a:buNone/>
            </a:pPr>
            <a:r>
              <a:rPr lang="en-US" sz="2000" b="1" dirty="0">
                <a:latin typeface="+mj-lt"/>
                <a:cs typeface="Times New Roman" panose="02020603050405020304" pitchFamily="18" charset="0"/>
              </a:rPr>
              <a:t>Begin</a:t>
            </a:r>
          </a:p>
          <a:p>
            <a:pPr>
              <a:buNone/>
            </a:pPr>
            <a:r>
              <a:rPr lang="en-US" sz="2000" b="1" dirty="0">
                <a:latin typeface="+mj-lt"/>
                <a:cs typeface="Times New Roman" panose="02020603050405020304" pitchFamily="18" charset="0"/>
              </a:rPr>
              <a:t>print 'you are not allow to insert any data on table'</a:t>
            </a:r>
          </a:p>
          <a:p>
            <a:pPr>
              <a:buNone/>
            </a:pPr>
            <a:r>
              <a:rPr lang="en-US" sz="2000" b="1" dirty="0">
                <a:latin typeface="+mj-lt"/>
                <a:cs typeface="Times New Roman" panose="02020603050405020304" pitchFamily="18" charset="0"/>
              </a:rPr>
              <a:t>End</a:t>
            </a:r>
          </a:p>
          <a:p>
            <a:endParaRPr lang="en-IN" sz="2000" dirty="0">
              <a:latin typeface="+mj-lt"/>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15647" y="839074"/>
            <a:ext cx="10571998" cy="970450"/>
          </a:xfrm>
        </p:spPr>
        <p:txBody>
          <a:bodyPr>
            <a:normAutofit fontScale="90000"/>
          </a:bodyPr>
          <a:lstStyle/>
          <a:p>
            <a:pPr algn="l"/>
            <a:endParaRPr lang="en-US" b="0" u="sng" dirty="0">
              <a:latin typeface="Times New Roman" panose="02020603050405020304" pitchFamily="18" charset="0"/>
              <a:cs typeface="Times New Roman" panose="02020603050405020304" pitchFamily="18" charset="0"/>
            </a:endParaRPr>
          </a:p>
          <a:p>
            <a:pPr algn="l"/>
            <a:r>
              <a:rPr lang="en-US" sz="4400" dirty="0" smtClean="0">
                <a:solidFill>
                  <a:schemeClr val="bg1"/>
                </a:solidFill>
                <a:cs typeface="Times New Roman" panose="02020603050405020304" pitchFamily="18" charset="0"/>
              </a:rPr>
              <a:t>Update</a:t>
            </a:r>
            <a:r>
              <a:rPr lang="en-US" sz="4400" dirty="0">
                <a:solidFill>
                  <a:schemeClr val="bg1"/>
                </a:solidFill>
                <a:cs typeface="Times New Roman" panose="02020603050405020304" pitchFamily="18" charset="0"/>
              </a:rPr>
              <a:t>:</a:t>
            </a:r>
            <a:r>
              <a:rPr lang="en-US" sz="4400" u="sng" dirty="0">
                <a:cs typeface="Times New Roman" panose="02020603050405020304" pitchFamily="18" charset="0"/>
              </a:rPr>
              <a:t/>
            </a:r>
            <a:br>
              <a:rPr lang="en-US" sz="4400" u="sng" dirty="0">
                <a:cs typeface="Times New Roman" panose="02020603050405020304" pitchFamily="18" charset="0"/>
              </a:rPr>
            </a:br>
            <a:endParaRPr lang="en-IN" sz="4400" b="0" dirty="0"/>
          </a:p>
        </p:txBody>
      </p:sp>
      <p:sp>
        <p:nvSpPr>
          <p:cNvPr id="3" name="Content Placeholder 2"/>
          <p:cNvSpPr>
            <a:spLocks noGrp="1" noEditPoints="1"/>
          </p:cNvSpPr>
          <p:nvPr>
            <p:ph idx="1"/>
          </p:nvPr>
        </p:nvSpPr>
        <p:spPr>
          <a:xfrm>
            <a:off x="815647" y="2145241"/>
            <a:ext cx="9877777" cy="4712759"/>
          </a:xfrm>
        </p:spPr>
        <p:txBody>
          <a:bodyPr>
            <a:normAutofit/>
          </a:bodyPr>
          <a:lstStyle/>
          <a:p>
            <a:pPr>
              <a:buNone/>
            </a:pPr>
            <a:endParaRPr lang="en-US" dirty="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sz="2000" dirty="0">
                <a:latin typeface="+mj-lt"/>
                <a:cs typeface="Times New Roman" panose="02020603050405020304" pitchFamily="18" charset="0"/>
              </a:rPr>
              <a:t>Syntax:</a:t>
            </a:r>
          </a:p>
          <a:p>
            <a:pPr>
              <a:buNone/>
            </a:pPr>
            <a:r>
              <a:rPr lang="en-US" sz="2000" b="1" dirty="0" smtClean="0">
                <a:latin typeface="+mj-lt"/>
                <a:cs typeface="Times New Roman" panose="02020603050405020304" pitchFamily="18" charset="0"/>
              </a:rPr>
              <a:t>Create </a:t>
            </a:r>
            <a:r>
              <a:rPr lang="en-US" sz="2000" b="1" dirty="0">
                <a:latin typeface="+mj-lt"/>
                <a:cs typeface="Times New Roman" panose="02020603050405020304" pitchFamily="18" charset="0"/>
              </a:rPr>
              <a:t>trigger trigger_name</a:t>
            </a:r>
          </a:p>
          <a:p>
            <a:pPr>
              <a:buNone/>
            </a:pPr>
            <a:r>
              <a:rPr lang="en-US" sz="2000" b="1" dirty="0" smtClean="0">
                <a:latin typeface="+mj-lt"/>
                <a:cs typeface="Times New Roman" panose="02020603050405020304" pitchFamily="18" charset="0"/>
              </a:rPr>
              <a:t>on </a:t>
            </a:r>
            <a:r>
              <a:rPr lang="en-US" sz="2000" b="1" dirty="0">
                <a:latin typeface="+mj-lt"/>
                <a:cs typeface="Times New Roman" panose="02020603050405020304" pitchFamily="18" charset="0"/>
              </a:rPr>
              <a:t>table_name</a:t>
            </a:r>
          </a:p>
          <a:p>
            <a:pPr>
              <a:buNone/>
            </a:pPr>
            <a:r>
              <a:rPr lang="en-US" sz="2000" b="1" dirty="0">
                <a:latin typeface="+mj-lt"/>
                <a:cs typeface="Times New Roman" panose="02020603050405020304" pitchFamily="18" charset="0"/>
              </a:rPr>
              <a:t>Instead of update</a:t>
            </a:r>
          </a:p>
          <a:p>
            <a:pPr>
              <a:buNone/>
            </a:pPr>
            <a:r>
              <a:rPr lang="en-US" sz="2000" b="1" dirty="0">
                <a:latin typeface="+mj-lt"/>
                <a:cs typeface="Times New Roman" panose="02020603050405020304" pitchFamily="18" charset="0"/>
              </a:rPr>
              <a:t>As</a:t>
            </a:r>
          </a:p>
          <a:p>
            <a:pPr>
              <a:buNone/>
            </a:pPr>
            <a:r>
              <a:rPr lang="en-US" sz="2000" b="1" dirty="0">
                <a:latin typeface="+mj-lt"/>
                <a:cs typeface="Times New Roman" panose="02020603050405020304" pitchFamily="18" charset="0"/>
              </a:rPr>
              <a:t>Begin </a:t>
            </a:r>
          </a:p>
          <a:p>
            <a:pPr>
              <a:buNone/>
            </a:pPr>
            <a:r>
              <a:rPr lang="en-US" sz="2000" b="1" dirty="0">
                <a:latin typeface="+mj-lt"/>
                <a:cs typeface="Times New Roman" panose="02020603050405020304" pitchFamily="18" charset="0"/>
              </a:rPr>
              <a:t>print 'cant update'</a:t>
            </a:r>
          </a:p>
          <a:p>
            <a:pPr>
              <a:buNone/>
            </a:pPr>
            <a:r>
              <a:rPr lang="en-US" sz="2000" b="1" dirty="0">
                <a:latin typeface="+mj-lt"/>
                <a:cs typeface="Times New Roman" panose="02020603050405020304" pitchFamily="18" charset="0"/>
              </a:rPr>
              <a:t>End</a:t>
            </a:r>
          </a:p>
          <a:p>
            <a:endParaRPr lang="en-US" dirty="0">
              <a:latin typeface="Times New Roman" panose="02020603050405020304" pitchFamily="18" charset="0"/>
              <a:cs typeface="Times New Roman" panose="02020603050405020304" pitchFamily="18" charset="0"/>
            </a:endParaRPr>
          </a:p>
          <a:p>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noEditPoints="1"/>
          </p:cNvSpPr>
          <p:nvPr>
            <p:ph idx="1"/>
          </p:nvPr>
        </p:nvSpPr>
        <p:spPr>
          <a:xfrm>
            <a:off x="838200" y="593766"/>
            <a:ext cx="10515600" cy="5656398"/>
          </a:xfrm>
        </p:spPr>
        <p:txBody>
          <a:bodyPr>
            <a:normAutofit/>
          </a:bodyPr>
          <a:lstStyle/>
          <a:p>
            <a:pPr>
              <a:buNone/>
            </a:pPr>
            <a:r>
              <a:rPr lang="en-US" sz="4000" b="1" dirty="0" smtClean="0">
                <a:solidFill>
                  <a:schemeClr val="bg1"/>
                </a:solidFill>
                <a:latin typeface="+mj-lt"/>
                <a:cs typeface="Times New Roman" panose="02020603050405020304" pitchFamily="18" charset="0"/>
              </a:rPr>
              <a:t>Delete</a:t>
            </a:r>
            <a:r>
              <a:rPr lang="en-US" sz="4000" b="1" dirty="0">
                <a:solidFill>
                  <a:schemeClr val="bg1"/>
                </a:solidFill>
                <a:latin typeface="+mj-lt"/>
                <a:cs typeface="Times New Roman" panose="02020603050405020304" pitchFamily="18" charset="0"/>
              </a:rPr>
              <a:t>:</a:t>
            </a:r>
            <a:endParaRPr lang="en-US" sz="4000" b="1" dirty="0">
              <a:solidFill>
                <a:schemeClr val="bg1"/>
              </a:solidFill>
              <a:latin typeface="+mj-lt"/>
              <a:cs typeface="Times New Roman" panose="02020603050405020304" pitchFamily="18" charset="0"/>
            </a:endParaRPr>
          </a:p>
          <a:p>
            <a:pPr>
              <a:buNone/>
            </a:pPr>
            <a:endParaRPr lang="en-US" dirty="0">
              <a:latin typeface="Times New Roman" panose="02020603050405020304" pitchFamily="18" charset="0"/>
              <a:cs typeface="Times New Roman" panose="02020603050405020304" pitchFamily="18" charset="0"/>
            </a:endParaRPr>
          </a:p>
          <a:p>
            <a:pPr>
              <a:buNone/>
            </a:pPr>
            <a:endParaRPr lang="en-US" dirty="0" smtClean="0">
              <a:latin typeface="Times New Roman" panose="02020603050405020304" pitchFamily="18" charset="0"/>
              <a:cs typeface="Times New Roman" panose="02020603050405020304" pitchFamily="18" charset="0"/>
            </a:endParaRPr>
          </a:p>
          <a:p>
            <a:pPr>
              <a:buNone/>
            </a:pPr>
            <a:endParaRPr lang="en-US" dirty="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sz="2000" dirty="0" smtClean="0">
                <a:latin typeface="+mj-lt"/>
                <a:cs typeface="Times New Roman" panose="02020603050405020304" pitchFamily="18" charset="0"/>
              </a:rPr>
              <a:t>Syntax</a:t>
            </a:r>
            <a:r>
              <a:rPr lang="en-US" sz="2000" dirty="0">
                <a:latin typeface="+mj-lt"/>
                <a:cs typeface="Times New Roman" panose="02020603050405020304" pitchFamily="18" charset="0"/>
              </a:rPr>
              <a:t>:</a:t>
            </a:r>
          </a:p>
          <a:p>
            <a:pPr>
              <a:buNone/>
            </a:pPr>
            <a:r>
              <a:rPr lang="en-US" sz="2000" b="1" dirty="0" smtClean="0">
                <a:latin typeface="+mj-lt"/>
                <a:cs typeface="Times New Roman" panose="02020603050405020304" pitchFamily="18" charset="0"/>
              </a:rPr>
              <a:t>Create </a:t>
            </a:r>
            <a:r>
              <a:rPr lang="en-US" sz="2000" b="1" dirty="0">
                <a:latin typeface="+mj-lt"/>
                <a:cs typeface="Times New Roman" panose="02020603050405020304" pitchFamily="18" charset="0"/>
              </a:rPr>
              <a:t>trigger trigger_name</a:t>
            </a:r>
          </a:p>
          <a:p>
            <a:pPr>
              <a:buNone/>
            </a:pPr>
            <a:r>
              <a:rPr lang="en-US" sz="2000" b="1" dirty="0" smtClean="0">
                <a:latin typeface="+mj-lt"/>
                <a:cs typeface="Times New Roman" panose="02020603050405020304" pitchFamily="18" charset="0"/>
              </a:rPr>
              <a:t>on </a:t>
            </a:r>
            <a:r>
              <a:rPr lang="en-US" sz="2000" b="1" dirty="0">
                <a:latin typeface="+mj-lt"/>
                <a:cs typeface="Times New Roman" panose="02020603050405020304" pitchFamily="18" charset="0"/>
              </a:rPr>
              <a:t>table_name</a:t>
            </a:r>
          </a:p>
          <a:p>
            <a:pPr>
              <a:buNone/>
            </a:pPr>
            <a:r>
              <a:rPr lang="en-US" sz="2000" b="1" dirty="0">
                <a:latin typeface="+mj-lt"/>
                <a:cs typeface="Times New Roman" panose="02020603050405020304" pitchFamily="18" charset="0"/>
              </a:rPr>
              <a:t>Instead of delete</a:t>
            </a:r>
          </a:p>
          <a:p>
            <a:pPr>
              <a:buNone/>
            </a:pPr>
            <a:r>
              <a:rPr lang="en-US" sz="2000" b="1" dirty="0">
                <a:latin typeface="+mj-lt"/>
                <a:cs typeface="Times New Roman" panose="02020603050405020304" pitchFamily="18" charset="0"/>
              </a:rPr>
              <a:t>As</a:t>
            </a:r>
          </a:p>
          <a:p>
            <a:pPr>
              <a:buNone/>
            </a:pPr>
            <a:r>
              <a:rPr lang="en-US" sz="2000" b="1" dirty="0">
                <a:latin typeface="+mj-lt"/>
                <a:cs typeface="Times New Roman" panose="02020603050405020304" pitchFamily="18" charset="0"/>
              </a:rPr>
              <a:t>Begin</a:t>
            </a:r>
          </a:p>
          <a:p>
            <a:pPr>
              <a:buNone/>
            </a:pPr>
            <a:r>
              <a:rPr lang="en-US" sz="2000" b="1" dirty="0">
                <a:latin typeface="+mj-lt"/>
                <a:cs typeface="Times New Roman" panose="02020603050405020304" pitchFamily="18" charset="0"/>
              </a:rPr>
              <a:t>print 'cant delete'</a:t>
            </a:r>
          </a:p>
          <a:p>
            <a:pPr>
              <a:buNone/>
            </a:pPr>
            <a:r>
              <a:rPr lang="en-US" sz="2000" b="1" dirty="0">
                <a:latin typeface="+mj-lt"/>
                <a:cs typeface="Times New Roman" panose="02020603050405020304" pitchFamily="18" charset="0"/>
              </a:rPr>
              <a:t>End</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15647" y="839073"/>
            <a:ext cx="10571998" cy="970450"/>
          </a:xfrm>
        </p:spPr>
        <p:txBody>
          <a:bodyPr>
            <a:noAutofit/>
          </a:bodyPr>
          <a:lstStyle/>
          <a:p>
            <a:r>
              <a:rPr lang="en-US" b="1" dirty="0">
                <a:ea typeface="Times New Roman" panose="02020603050405020304" pitchFamily="18" charset="0"/>
                <a:cs typeface="Times New Roman" panose="02020603050405020304" pitchFamily="18" charset="0"/>
              </a:rPr>
              <a:t>Dropping a DML trigger</a:t>
            </a:r>
            <a:r>
              <a:rPr lang="en-IN" dirty="0">
                <a:ea typeface="Times New Roman" panose="02020603050405020304" pitchFamily="18" charset="0"/>
                <a:cs typeface="Times New Roman" panose="02020603050405020304" pitchFamily="18" charset="0"/>
              </a:rPr>
              <a:t/>
            </a:r>
            <a:br>
              <a:rPr lang="en-IN" dirty="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noEditPoints="1"/>
          </p:cNvSpPr>
          <p:nvPr>
            <p:ph idx="1"/>
          </p:nvPr>
        </p:nvSpPr>
        <p:spPr>
          <a:xfrm>
            <a:off x="732519" y="1545888"/>
            <a:ext cx="9877777" cy="3998384"/>
          </a:xfrm>
        </p:spPr>
        <p:txBody>
          <a:bodyPr/>
          <a:lstStyle/>
          <a:p>
            <a:pPr>
              <a:lnSpc>
                <a:spcPct val="105000"/>
              </a:lnSpc>
              <a:spcAft>
                <a:spcPts val="1000"/>
              </a:spcAft>
            </a:pPr>
            <a:endParaRPr lang="en-US" sz="2000" dirty="0">
              <a:latin typeface="Cambria" panose="020405030504060302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latin typeface="+mj-lt"/>
                <a:ea typeface="Times New Roman" panose="02020603050405020304" pitchFamily="18" charset="0"/>
                <a:cs typeface="Times New Roman" panose="02020603050405020304" pitchFamily="18" charset="0"/>
              </a:rPr>
              <a:t>Syntax :</a:t>
            </a:r>
          </a:p>
          <a:p>
            <a:pPr marL="0" indent="0">
              <a:lnSpc>
                <a:spcPct val="105000"/>
              </a:lnSpc>
              <a:spcAft>
                <a:spcPts val="1000"/>
              </a:spcAft>
              <a:buNone/>
            </a:pPr>
            <a:r>
              <a:rPr lang="en-US" sz="2000" b="1" dirty="0" smtClean="0">
                <a:effectLst/>
                <a:latin typeface="+mj-lt"/>
                <a:ea typeface="Times New Roman" panose="02020603050405020304" pitchFamily="18" charset="0"/>
                <a:cs typeface="Times New Roman" panose="02020603050405020304" pitchFamily="18" charset="0"/>
              </a:rPr>
              <a:t>     DROP </a:t>
            </a:r>
            <a:r>
              <a:rPr lang="en-US" sz="2000" b="1" dirty="0">
                <a:effectLst/>
                <a:latin typeface="+mj-lt"/>
                <a:ea typeface="Times New Roman" panose="02020603050405020304" pitchFamily="18" charset="0"/>
                <a:cs typeface="Times New Roman" panose="02020603050405020304" pitchFamily="18" charset="0"/>
              </a:rPr>
              <a:t>TRIGGER Trigger_name</a:t>
            </a:r>
            <a:endParaRPr lang="en-IN" sz="2000" b="1" dirty="0">
              <a:effectLst/>
              <a:latin typeface="+mj-lt"/>
              <a:ea typeface="Times New Roman" panose="02020603050405020304" pitchFamily="18" charset="0"/>
              <a:cs typeface="Times New Roman" panose="02020603050405020304" pitchFamily="18" charset="0"/>
            </a:endParaRPr>
          </a:p>
          <a:p>
            <a:endParaRPr lang="en-IN" sz="2000" dirty="0">
              <a:latin typeface="+mj-lt"/>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874700"/>
            <a:ext cx="10571998" cy="970450"/>
          </a:xfrm>
        </p:spPr>
        <p:txBody>
          <a:bodyPr>
            <a:noAutofit/>
          </a:bodyPr>
          <a:lstStyle/>
          <a:p>
            <a:r>
              <a:rPr lang="en-US" b="1" dirty="0">
                <a:ea typeface="Times New Roman" panose="02020603050405020304" pitchFamily="18" charset="0"/>
                <a:cs typeface="Times New Roman" panose="02020603050405020304" pitchFamily="18" charset="0"/>
              </a:rPr>
              <a:t>ENABLE / DISABLE TRIGGER</a:t>
            </a:r>
            <a:r>
              <a:rPr lang="en-IN" dirty="0">
                <a:ea typeface="Times New Roman" panose="02020603050405020304" pitchFamily="18" charset="0"/>
                <a:cs typeface="Times New Roman" panose="02020603050405020304" pitchFamily="18" charset="0"/>
              </a:rPr>
              <a:t/>
            </a:r>
            <a:br>
              <a:rPr lang="en-IN" dirty="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noEditPoints="1"/>
          </p:cNvSpPr>
          <p:nvPr>
            <p:ph idx="1"/>
          </p:nvPr>
        </p:nvSpPr>
        <p:spPr>
          <a:xfrm>
            <a:off x="568317" y="2637622"/>
            <a:ext cx="10676740" cy="4189208"/>
          </a:xfrm>
        </p:spPr>
        <p:txBody>
          <a:bodyPr>
            <a:normAutofit/>
          </a:bodyPr>
          <a:lstStyle/>
          <a:p>
            <a:pPr marL="0" indent="0">
              <a:lnSpc>
                <a:spcPct val="105000"/>
              </a:lnSpc>
              <a:spcAft>
                <a:spcPts val="1000"/>
              </a:spcAft>
              <a:buNone/>
            </a:pPr>
            <a:r>
              <a:rPr lang="en-US" sz="1800" b="1" dirty="0">
                <a:latin typeface="Cambria" panose="02040503050406030204" pitchFamily="18" charset="0"/>
                <a:ea typeface="Times New Roman" panose="02020603050405020304" pitchFamily="18" charset="0"/>
                <a:cs typeface="Times New Roman" panose="02020603050405020304" pitchFamily="18" charset="0"/>
              </a:rPr>
              <a:t> </a:t>
            </a:r>
            <a:endParaRPr lang="en-IN" sz="1800" dirty="0">
              <a:latin typeface="Cambria" panose="020405030504060302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solidFill>
                  <a:srgbClr val="000000"/>
                </a:solidFill>
                <a:latin typeface="+mj-lt"/>
                <a:ea typeface="Times New Roman" panose="02020603050405020304" pitchFamily="18" charset="0"/>
                <a:cs typeface="Calibri" panose="020F0502020204030204" pitchFamily="34" charset="0"/>
              </a:rPr>
              <a:t>All the </a:t>
            </a:r>
            <a:r>
              <a:rPr lang="en-US" sz="2000" b="1" dirty="0">
                <a:solidFill>
                  <a:srgbClr val="000000"/>
                </a:solidFill>
                <a:latin typeface="+mj-lt"/>
                <a:ea typeface="Times New Roman" panose="02020603050405020304" pitchFamily="18" charset="0"/>
                <a:cs typeface="Calibri" panose="020F0502020204030204" pitchFamily="34" charset="0"/>
              </a:rPr>
              <a:t>triggers</a:t>
            </a:r>
            <a:r>
              <a:rPr lang="en-US" sz="2000" dirty="0">
                <a:solidFill>
                  <a:srgbClr val="000000"/>
                </a:solidFill>
                <a:latin typeface="+mj-lt"/>
                <a:ea typeface="Times New Roman" panose="02020603050405020304" pitchFamily="18" charset="0"/>
                <a:cs typeface="Calibri" panose="020F0502020204030204" pitchFamily="34" charset="0"/>
              </a:rPr>
              <a:t> can be enabled/disabled on the table using the statement </a:t>
            </a:r>
            <a:endParaRPr lang="en-IN" sz="2000" dirty="0">
              <a:latin typeface="+mj-lt"/>
              <a:ea typeface="Times New Roman" panose="02020603050405020304" pitchFamily="18" charset="0"/>
              <a:cs typeface="Times New Roman" panose="02020603050405020304" pitchFamily="18" charset="0"/>
            </a:endParaRPr>
          </a:p>
          <a:p>
            <a:r>
              <a:rPr lang="en-US" sz="2000" b="1" dirty="0">
                <a:solidFill>
                  <a:srgbClr val="000000"/>
                </a:solidFill>
                <a:latin typeface="+mj-lt"/>
                <a:ea typeface="Times New Roman" panose="02020603050405020304" pitchFamily="18" charset="0"/>
                <a:cs typeface="Calibri" panose="020F0502020204030204" pitchFamily="34" charset="0"/>
              </a:rPr>
              <a:t>ALTER TABLE Employee_Test {ENABLE|DISBALE} TRIGGER ALL </a:t>
            </a:r>
            <a:endParaRPr lang="en-IN" sz="2000" dirty="0">
              <a:latin typeface="+mj-lt"/>
            </a:endParaRPr>
          </a:p>
          <a:p>
            <a:r>
              <a:rPr lang="en-US" sz="2000" dirty="0">
                <a:solidFill>
                  <a:srgbClr val="000000"/>
                </a:solidFill>
                <a:latin typeface="+mj-lt"/>
                <a:ea typeface="Times New Roman" panose="02020603050405020304" pitchFamily="18" charset="0"/>
                <a:cs typeface="Calibri" panose="020F0502020204030204" pitchFamily="34" charset="0"/>
              </a:rPr>
              <a:t>Specific </a:t>
            </a:r>
            <a:r>
              <a:rPr lang="en-US" sz="2000" b="1" dirty="0">
                <a:solidFill>
                  <a:srgbClr val="000000"/>
                </a:solidFill>
                <a:latin typeface="+mj-lt"/>
                <a:ea typeface="Times New Roman" panose="02020603050405020304" pitchFamily="18" charset="0"/>
                <a:cs typeface="Calibri" panose="020F0502020204030204" pitchFamily="34" charset="0"/>
              </a:rPr>
              <a:t>Triggers</a:t>
            </a:r>
            <a:r>
              <a:rPr lang="en-US" sz="2000" dirty="0">
                <a:solidFill>
                  <a:srgbClr val="000000"/>
                </a:solidFill>
                <a:latin typeface="+mj-lt"/>
                <a:ea typeface="Times New Roman" panose="02020603050405020304" pitchFamily="18" charset="0"/>
                <a:cs typeface="Calibri" panose="020F0502020204030204" pitchFamily="34" charset="0"/>
              </a:rPr>
              <a:t> can be enabled or disabled as:- </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r>
              <a:rPr lang="en-US" sz="2000" dirty="0">
                <a:solidFill>
                  <a:srgbClr val="000000"/>
                </a:solidFill>
                <a:latin typeface="+mj-lt"/>
                <a:ea typeface="Times New Roman" panose="02020603050405020304" pitchFamily="18" charset="0"/>
                <a:cs typeface="Calibri" panose="020F0502020204030204" pitchFamily="34" charset="0"/>
              </a:rPr>
              <a:t>ALTER TABLE table_name {</a:t>
            </a:r>
            <a:r>
              <a:rPr lang="en-US" sz="2000" b="1" dirty="0">
                <a:solidFill>
                  <a:srgbClr val="000000"/>
                </a:solidFill>
                <a:latin typeface="+mj-lt"/>
                <a:ea typeface="Times New Roman" panose="02020603050405020304" pitchFamily="18" charset="0"/>
                <a:cs typeface="Calibri" panose="020F0502020204030204" pitchFamily="34" charset="0"/>
              </a:rPr>
              <a:t>ENABLE</a:t>
            </a:r>
            <a:r>
              <a:rPr lang="en-US" sz="2000" dirty="0">
                <a:solidFill>
                  <a:srgbClr val="000000"/>
                </a:solidFill>
                <a:latin typeface="+mj-lt"/>
                <a:ea typeface="Times New Roman" panose="02020603050405020304" pitchFamily="18" charset="0"/>
                <a:cs typeface="Calibri" panose="020F0502020204030204" pitchFamily="34" charset="0"/>
              </a:rPr>
              <a:t>| </a:t>
            </a:r>
            <a:r>
              <a:rPr lang="en-US" sz="2000" b="1" dirty="0">
                <a:solidFill>
                  <a:srgbClr val="000000"/>
                </a:solidFill>
                <a:latin typeface="+mj-lt"/>
                <a:ea typeface="Times New Roman" panose="02020603050405020304" pitchFamily="18" charset="0"/>
                <a:cs typeface="Calibri" panose="020F0502020204030204" pitchFamily="34" charset="0"/>
              </a:rPr>
              <a:t>DISABLE</a:t>
            </a:r>
            <a:r>
              <a:rPr lang="en-US" sz="2000" dirty="0">
                <a:solidFill>
                  <a:srgbClr val="000000"/>
                </a:solidFill>
                <a:latin typeface="+mj-lt"/>
                <a:ea typeface="Times New Roman" panose="02020603050405020304" pitchFamily="18" charset="0"/>
                <a:cs typeface="Calibri" panose="020F0502020204030204" pitchFamily="34" charset="0"/>
              </a:rPr>
              <a:t>} TRIGGER </a:t>
            </a:r>
            <a:r>
              <a:rPr lang="en-US" sz="2000" b="1" dirty="0">
                <a:solidFill>
                  <a:srgbClr val="000000"/>
                </a:solidFill>
                <a:latin typeface="+mj-lt"/>
                <a:ea typeface="Times New Roman" panose="02020603050405020304" pitchFamily="18" charset="0"/>
                <a:cs typeface="Calibri" panose="020F0502020204030204" pitchFamily="34" charset="0"/>
              </a:rPr>
              <a:t>triggername</a:t>
            </a:r>
            <a:endParaRPr lang="en-IN" sz="2000" dirty="0">
              <a:latin typeface="+mj-lt"/>
              <a:ea typeface="Times New Roman" panose="02020603050405020304" pitchFamily="18" charset="0"/>
              <a:cs typeface="Times New Roman" panose="02020603050405020304" pitchFamily="18" charset="0"/>
            </a:endParaRPr>
          </a:p>
          <a:p>
            <a:pPr>
              <a:lnSpc>
                <a:spcPct val="105000"/>
              </a:lnSpc>
              <a:spcAft>
                <a:spcPts val="1000"/>
              </a:spcAft>
            </a:pPr>
            <a:endParaRPr lang="en-IN" sz="1800" dirty="0">
              <a:latin typeface="Cambria" panose="02040503050406030204" pitchFamily="18" charset="0"/>
              <a:ea typeface="Times New Roman" panose="02020603050405020304" pitchFamily="18" charset="0"/>
              <a:cs typeface="Times New Roman" panose="02020603050405020304" pitchFamily="18" charset="0"/>
            </a:endParaRPr>
          </a:p>
          <a:p>
            <a:pPr marL="0" indent="0">
              <a:buNone/>
            </a:pPr>
            <a:r>
              <a:rPr lang="en-US" sz="1800" dirty="0">
                <a:latin typeface="Cambria" panose="02040503050406030204" pitchFamily="18" charset="0"/>
                <a:ea typeface="Times New Roman" panose="02020603050405020304" pitchFamily="18" charset="0"/>
                <a:cs typeface="Calibri" panose="020F0502020204030204" pitchFamily="34" charset="0"/>
              </a:rPr>
              <a:t> </a:t>
            </a:r>
            <a:endParaRPr lang="en-IN" sz="1800" dirty="0">
              <a:latin typeface="Cambria" panose="02040503050406030204" pitchFamily="18" charset="0"/>
              <a:ea typeface="Times New Roman" panose="02020603050405020304" pitchFamily="18" charset="0"/>
              <a:cs typeface="Times New Roman" panose="02020603050405020304" pitchFamily="18" charset="0"/>
            </a:endParaRPr>
          </a:p>
          <a:p>
            <a:endParaRPr lang="en-IN" dirty="0"/>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35301" y="522153"/>
            <a:ext cx="8911687" cy="1280891"/>
          </a:xfrm>
        </p:spPr>
        <p:txBody>
          <a:bodyPr>
            <a:normAutofit fontScale="90000"/>
          </a:bodyPr>
          <a:lstStyle/>
          <a:p>
            <a:r>
              <a:rPr lang="en-US" dirty="0" smtClean="0">
                <a:cs typeface="Times New Roman" panose="02020603050405020304" pitchFamily="18" charset="0"/>
              </a:rPr>
              <a:t>Create</a:t>
            </a:r>
            <a:r>
              <a:rPr lang="en-US" dirty="0">
                <a:cs typeface="Times New Roman" panose="02020603050405020304" pitchFamily="18" charset="0"/>
              </a:rPr>
              <a:t/>
            </a:r>
            <a:br>
              <a:rPr lang="en-US" dirty="0">
                <a:cs typeface="Times New Roman" panose="02020603050405020304" pitchFamily="18" charset="0"/>
              </a:rPr>
            </a:br>
            <a:r>
              <a:rPr lang="en-US" sz="1800" b="1" dirty="0">
                <a:ea typeface="Times New Roman" panose="02020603050405020304" pitchFamily="18" charset="0"/>
                <a:cs typeface="Calibri" panose="020F0502020204030204" pitchFamily="34" charset="0"/>
              </a:rPr>
              <a:t>By using the CREATE TABLE statement.</a:t>
            </a:r>
            <a:r>
              <a:rPr lang="en-IN" sz="1800" dirty="0">
                <a:ea typeface="Times New Roman" panose="02020603050405020304" pitchFamily="18" charset="0"/>
                <a:cs typeface="Times New Roman" panose="02020603050405020304" pitchFamily="18" charset="0"/>
              </a:rPr>
              <a:t/>
            </a:r>
            <a:br>
              <a:rPr lang="en-IN" sz="1800" dirty="0">
                <a:ea typeface="Times New Roman" panose="02020603050405020304" pitchFamily="18" charset="0"/>
                <a:cs typeface="Times New Roman" panose="02020603050405020304" pitchFamily="18" charset="0"/>
              </a:rPr>
            </a:br>
            <a:endParaRPr lang="en-IN" dirty="0">
              <a:cs typeface="Times New Roman" panose="02020603050405020304" pitchFamily="18" charset="0"/>
            </a:endParaRPr>
          </a:p>
        </p:txBody>
      </p:sp>
      <p:pic>
        <p:nvPicPr>
          <p:cNvPr id="4" name="Content Placeholder 3">
            <a:extLst>
              <a:ext uri="{FF2B5EF4-FFF2-40B4-BE49-F238E27FC236}">
                <a16:creationId xmlns:a16="http://schemas.microsoft.com/office/drawing/2014/main" id="{3522E3E5-D19D-E6DA-1882-B9D23EDA5D82}"/>
              </a:ext>
            </a:extLst>
          </p:cNvPr>
          <p:cNvPicPr>
            <a:picLocks noChangeAspect="1"/>
          </p:cNvPicPr>
          <p:nvPr/>
        </p:nvPicPr>
        <p:blipFill>
          <a:blip r:embed="rId3"/>
          <a:srcRect/>
          <a:stretch>
            <a:fillRect/>
          </a:stretch>
        </p:blipFill>
        <p:spPr>
          <a:xfrm>
            <a:off x="10387807" y="5112330"/>
            <a:ext cx="1714500" cy="1714500"/>
          </a:xfrm>
          <a:prstGeom prst="rect">
            <a:avLst/>
          </a:prstGeom>
        </p:spPr>
      </p:pic>
      <p:sp>
        <p:nvSpPr>
          <p:cNvPr id="5" name="TextBox 4"/>
          <p:cNvSpPr txBox="1"/>
          <p:nvPr/>
        </p:nvSpPr>
        <p:spPr>
          <a:xfrm>
            <a:off x="617516" y="2636322"/>
            <a:ext cx="8312727" cy="4555093"/>
          </a:xfrm>
          <a:prstGeom prst="rect">
            <a:avLst/>
          </a:prstGeom>
          <a:noFill/>
        </p:spPr>
        <p:txBody>
          <a:bodyPr wrap="square" rtlCol="0">
            <a:spAutoFit/>
          </a:bodyPr>
          <a:lstStyle/>
          <a:p>
            <a:r>
              <a:rPr lang="en-US" sz="2000" dirty="0">
                <a:latin typeface="+mj-lt"/>
                <a:cs typeface="Times New Roman" panose="02020603050405020304" pitchFamily="18" charset="0"/>
              </a:rPr>
              <a:t>Create : To Create a database we use the </a:t>
            </a:r>
            <a:r>
              <a:rPr lang="en-US" sz="2000" dirty="0" smtClean="0">
                <a:latin typeface="+mj-lt"/>
                <a:cs typeface="Times New Roman" panose="02020603050405020304" pitchFamily="18" charset="0"/>
              </a:rPr>
              <a:t>command</a:t>
            </a:r>
          </a:p>
          <a:p>
            <a:endParaRPr lang="en-US" sz="2000" dirty="0">
              <a:latin typeface="+mj-lt"/>
              <a:cs typeface="Times New Roman" panose="02020603050405020304" pitchFamily="18" charset="0"/>
            </a:endParaRPr>
          </a:p>
          <a:p>
            <a:r>
              <a:rPr lang="en-US" sz="2000" dirty="0" smtClean="0">
                <a:latin typeface="+mj-lt"/>
                <a:cs typeface="Times New Roman" panose="02020603050405020304" pitchFamily="18" charset="0"/>
              </a:rPr>
              <a:t>Syntax : </a:t>
            </a: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CREATE TABLE TABLE_NAME</a:t>
            </a:r>
            <a:endParaRPr lang="en-IN" sz="2000" b="1" dirty="0">
              <a:latin typeface="+mj-lt"/>
              <a:ea typeface="Times New Roman" panose="02020603050405020304" pitchFamily="18" charset="0"/>
              <a:cs typeface="Times New Roman" panose="02020603050405020304" pitchFamily="18" charset="0"/>
            </a:endParaRP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a:t>
            </a:r>
            <a:endParaRPr lang="en-IN" sz="2000" b="1" dirty="0">
              <a:latin typeface="+mj-lt"/>
              <a:ea typeface="Times New Roman" panose="02020603050405020304" pitchFamily="18" charset="0"/>
              <a:cs typeface="Times New Roman" panose="02020603050405020304" pitchFamily="18" charset="0"/>
            </a:endParaRP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Column_name1 datatype,</a:t>
            </a:r>
            <a:endParaRPr lang="en-IN" sz="2000" b="1" dirty="0">
              <a:latin typeface="+mj-lt"/>
              <a:ea typeface="Times New Roman" panose="02020603050405020304" pitchFamily="18" charset="0"/>
              <a:cs typeface="Times New Roman" panose="02020603050405020304" pitchFamily="18" charset="0"/>
            </a:endParaRP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Column_name2 datatype,</a:t>
            </a:r>
            <a:endParaRPr lang="en-IN" sz="2000" b="1" dirty="0">
              <a:latin typeface="+mj-lt"/>
              <a:ea typeface="Times New Roman" panose="02020603050405020304" pitchFamily="18" charset="0"/>
              <a:cs typeface="Times New Roman" panose="02020603050405020304" pitchFamily="18" charset="0"/>
            </a:endParaRP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Column_name3 datatype</a:t>
            </a:r>
            <a:endParaRPr lang="en-IN" sz="2000" b="1" dirty="0">
              <a:latin typeface="+mj-lt"/>
              <a:ea typeface="Times New Roman" panose="02020603050405020304" pitchFamily="18" charset="0"/>
              <a:cs typeface="Times New Roman" panose="02020603050405020304" pitchFamily="18" charset="0"/>
            </a:endParaRPr>
          </a:p>
          <a:p>
            <a:pPr algn="just">
              <a:lnSpc>
                <a:spcPct val="105000"/>
              </a:lnSpc>
              <a:spcAft>
                <a:spcPts val="1000"/>
              </a:spcAft>
            </a:pPr>
            <a:r>
              <a:rPr lang="en-US" sz="2000" b="1" dirty="0">
                <a:latin typeface="+mj-lt"/>
                <a:ea typeface="Times New Roman" panose="02020603050405020304" pitchFamily="18" charset="0"/>
                <a:cs typeface="Times New Roman" panose="02020603050405020304" pitchFamily="18" charset="0"/>
              </a:rPr>
              <a:t>)</a:t>
            </a:r>
          </a:p>
          <a:p>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dirty="0">
                <a:cs typeface="Times New Roman" panose="02020603050405020304" pitchFamily="18" charset="0"/>
              </a:rPr>
              <a:t/>
            </a:r>
            <a:br>
              <a:rPr lang="en-US" dirty="0">
                <a:cs typeface="Times New Roman" panose="02020603050405020304" pitchFamily="18" charset="0"/>
              </a:rPr>
            </a:br>
            <a:endParaRPr lang="en-IN"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85227"/>
            <a:ext cx="10571998" cy="970450"/>
          </a:xfrm>
          <a:prstGeom prst="rect">
            <a:avLst/>
          </a:prstGeom>
        </p:spPr>
        <p:txBody>
          <a:bodyPr/>
          <a:lstStyle/>
          <a:p>
            <a:r>
              <a:rPr lang="en-US" dirty="0"/>
              <a:t>DDL Triggers</a:t>
            </a:r>
          </a:p>
        </p:txBody>
      </p:sp>
      <p:sp>
        <p:nvSpPr>
          <p:cNvPr id="2" name="Content Placeholder 1"/>
          <p:cNvSpPr>
            <a:spLocks noGrp="1" noEditPoints="1"/>
          </p:cNvSpPr>
          <p:nvPr>
            <p:ph idx="1"/>
          </p:nvPr>
        </p:nvSpPr>
        <p:spPr>
          <a:xfrm>
            <a:off x="393291" y="2056343"/>
            <a:ext cx="10647244" cy="4069821"/>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Syntax:</a:t>
            </a:r>
          </a:p>
          <a:p>
            <a:pPr marL="0" indent="0">
              <a:buNone/>
            </a:pPr>
            <a:r>
              <a:rPr lang="en-US" sz="2000" b="1" dirty="0" smtClean="0">
                <a:latin typeface="+mj-lt"/>
                <a:ea typeface="Times New Roman" panose="02020603050405020304" pitchFamily="18" charset="0"/>
                <a:cs typeface="Times New Roman" panose="02020603050405020304" pitchFamily="18" charset="0"/>
              </a:rPr>
              <a:t>Create </a:t>
            </a:r>
            <a:r>
              <a:rPr lang="en-US" sz="2000" b="1" dirty="0">
                <a:latin typeface="+mj-lt"/>
                <a:ea typeface="Times New Roman" panose="02020603050405020304" pitchFamily="18" charset="0"/>
                <a:cs typeface="Times New Roman" panose="02020603050405020304" pitchFamily="18" charset="0"/>
              </a:rPr>
              <a:t>trigger trigger_name</a:t>
            </a:r>
          </a:p>
          <a:p>
            <a:r>
              <a:rPr lang="en-US" sz="2000" b="1" dirty="0">
                <a:latin typeface="+mj-lt"/>
                <a:ea typeface="Times New Roman" panose="02020603050405020304" pitchFamily="18" charset="0"/>
                <a:cs typeface="Times New Roman" panose="02020603050405020304" pitchFamily="18" charset="0"/>
              </a:rPr>
              <a:t>on database</a:t>
            </a:r>
          </a:p>
          <a:p>
            <a:r>
              <a:rPr lang="en-US" sz="2000" b="1" dirty="0">
                <a:latin typeface="+mj-lt"/>
                <a:ea typeface="Times New Roman" panose="02020603050405020304" pitchFamily="18" charset="0"/>
                <a:cs typeface="Times New Roman" panose="02020603050405020304" pitchFamily="18" charset="0"/>
              </a:rPr>
              <a:t>For CREATE_TABLE</a:t>
            </a:r>
          </a:p>
          <a:p>
            <a:r>
              <a:rPr lang="en-US" sz="2000" b="1" dirty="0">
                <a:latin typeface="+mj-lt"/>
                <a:ea typeface="Times New Roman" panose="02020603050405020304" pitchFamily="18" charset="0"/>
                <a:cs typeface="Times New Roman" panose="02020603050405020304" pitchFamily="18" charset="0"/>
              </a:rPr>
              <a:t>As</a:t>
            </a:r>
          </a:p>
          <a:p>
            <a:r>
              <a:rPr lang="en-US" sz="2000" b="1" dirty="0">
                <a:latin typeface="+mj-lt"/>
                <a:ea typeface="Times New Roman" panose="02020603050405020304" pitchFamily="18" charset="0"/>
                <a:cs typeface="Times New Roman" panose="02020603050405020304" pitchFamily="18" charset="0"/>
              </a:rPr>
              <a:t>Begin</a:t>
            </a:r>
          </a:p>
          <a:p>
            <a:r>
              <a:rPr lang="en-US" sz="2000" b="1" dirty="0">
                <a:latin typeface="+mj-lt"/>
                <a:ea typeface="Times New Roman" panose="02020603050405020304" pitchFamily="18" charset="0"/>
                <a:cs typeface="Times New Roman" panose="02020603050405020304" pitchFamily="18" charset="0"/>
              </a:rPr>
              <a:t>Print 'new table created'</a:t>
            </a:r>
          </a:p>
          <a:p>
            <a:r>
              <a:rPr lang="en-US" sz="2000" b="1" dirty="0">
                <a:latin typeface="+mj-lt"/>
                <a:ea typeface="Times New Roman" panose="02020603050405020304" pitchFamily="18" charset="0"/>
                <a:cs typeface="Times New Roman" panose="02020603050405020304" pitchFamily="18" charset="0"/>
              </a:rPr>
              <a:t>End</a:t>
            </a:r>
          </a:p>
        </p:txBody>
      </p:sp>
      <p:pic>
        <p:nvPicPr>
          <p:cNvPr id="4" name="Picture 3"/>
          <p:cNvPicPr>
            <a:picLocks noChangeAspect="1"/>
          </p:cNvPicPr>
          <p:nvPr/>
        </p:nvPicPr>
        <p:blipFill>
          <a:blip r:embed="rId3"/>
          <a:srcRect/>
          <a:stretch>
            <a:fillRect/>
          </a:stretch>
        </p:blipFill>
        <p:spPr>
          <a:xfrm>
            <a:off x="6971072" y="2709195"/>
            <a:ext cx="3529781" cy="3416968"/>
          </a:xfrm>
          <a:prstGeom prst="rect">
            <a:avLst/>
          </a:prstGeom>
        </p:spPr>
      </p:pic>
      <p:pic>
        <p:nvPicPr>
          <p:cNvPr id="5" name="Content Placeholder 3">
            <a:extLst>
              <a:ext uri="{FF2B5EF4-FFF2-40B4-BE49-F238E27FC236}">
                <a16:creationId xmlns:a16="http://schemas.microsoft.com/office/drawing/2014/main" id="{45698B7E-5F97-6272-016F-DE61F51C43EA}"/>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dirty="0"/>
              <a:t>DDL Trigger</a:t>
            </a:r>
          </a:p>
        </p:txBody>
      </p:sp>
      <p:sp>
        <p:nvSpPr>
          <p:cNvPr id="2" name="Content Placeholder 1"/>
          <p:cNvSpPr>
            <a:spLocks noGrp="1" noEditPoints="1"/>
          </p:cNvSpPr>
          <p:nvPr>
            <p:ph idx="1"/>
          </p:nvPr>
        </p:nvSpPr>
        <p:spPr>
          <a:xfrm>
            <a:off x="810000" y="2436230"/>
            <a:ext cx="8563897" cy="4117447"/>
          </a:xfrm>
          <a:prstGeom prst="rect">
            <a:avLst/>
          </a:prstGeom>
        </p:spPr>
        <p:txBody>
          <a:bodyPr>
            <a:normAutofit/>
          </a:bodyPr>
          <a:lstStyle/>
          <a:p>
            <a:r>
              <a:rPr lang="en-US" sz="2000" dirty="0">
                <a:latin typeface="Times New Roman" panose="02020603050405020304" pitchFamily="18" charset="0"/>
                <a:ea typeface="Times New Roman" panose="02020603050405020304" pitchFamily="18" charset="0"/>
                <a:cs typeface="Times New Roman" panose="02020603050405020304" pitchFamily="18" charset="0"/>
              </a:rPr>
              <a:t>Syntax</a:t>
            </a: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Create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trigger trigger_name</a:t>
            </a: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on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Database</a:t>
            </a:r>
          </a:p>
          <a:p>
            <a:pPr marL="0" indent="0">
              <a:buNone/>
            </a:pP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For</a:t>
            </a: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ALTER_TABLE</a:t>
            </a: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As</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Begin</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Print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'you have just alter a table'</a:t>
            </a:r>
          </a:p>
          <a:p>
            <a:pPr marL="0" indent="0">
              <a:buNone/>
            </a:pP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End</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245E9DEA-7A2B-D504-1914-B9CC95CE0949}"/>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prstGeom prst="rect">
            <a:avLst/>
          </a:prstGeom>
        </p:spPr>
        <p:txBody>
          <a:bodyPr/>
          <a:lstStyle/>
          <a:p>
            <a:r>
              <a:rPr lang="en-US" dirty="0"/>
              <a:t>DDL Trigger</a:t>
            </a:r>
          </a:p>
        </p:txBody>
      </p:sp>
      <p:sp>
        <p:nvSpPr>
          <p:cNvPr id="2" name="Content Placeholder 1"/>
          <p:cNvSpPr>
            <a:spLocks noGrp="1" noEditPoints="1"/>
          </p:cNvSpPr>
          <p:nvPr>
            <p:ph idx="1"/>
          </p:nvPr>
        </p:nvSpPr>
        <p:spPr>
          <a:xfrm>
            <a:off x="810000" y="2448352"/>
            <a:ext cx="9877777" cy="4022196"/>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Syntax</a:t>
            </a:r>
            <a:r>
              <a:rPr lang="en-US" sz="2000" dirty="0" smtClean="0">
                <a:latin typeface="+mj-lt"/>
                <a:ea typeface="Times New Roman" panose="02020603050405020304" pitchFamily="18" charset="0"/>
                <a:cs typeface="Times New Roman" panose="02020603050405020304" pitchFamily="18" charset="0"/>
              </a:rPr>
              <a:t>:</a:t>
            </a:r>
          </a:p>
          <a:p>
            <a:pPr marL="0" indent="0">
              <a:buNone/>
            </a:pPr>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Create </a:t>
            </a:r>
            <a:r>
              <a:rPr lang="en-US" sz="2000" dirty="0">
                <a:latin typeface="+mj-lt"/>
                <a:ea typeface="Times New Roman" panose="02020603050405020304" pitchFamily="18" charset="0"/>
                <a:cs typeface="Times New Roman" panose="02020603050405020304" pitchFamily="18" charset="0"/>
              </a:rPr>
              <a:t>trigger </a:t>
            </a:r>
            <a:r>
              <a:rPr lang="en-US" sz="2000" dirty="0" err="1">
                <a:latin typeface="+mj-lt"/>
                <a:ea typeface="Times New Roman" panose="02020603050405020304" pitchFamily="18" charset="0"/>
                <a:cs typeface="Times New Roman" panose="02020603050405020304" pitchFamily="18" charset="0"/>
              </a:rPr>
              <a:t>trigger_name</a:t>
            </a:r>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dirty="0" smtClean="0">
                <a:latin typeface="+mj-lt"/>
                <a:ea typeface="Times New Roman" panose="02020603050405020304" pitchFamily="18" charset="0"/>
                <a:cs typeface="Times New Roman" panose="02020603050405020304" pitchFamily="18" charset="0"/>
              </a:rPr>
              <a:t>    on </a:t>
            </a:r>
            <a:r>
              <a:rPr lang="en-US" sz="2000" dirty="0">
                <a:latin typeface="+mj-lt"/>
                <a:ea typeface="Times New Roman" panose="02020603050405020304" pitchFamily="18" charset="0"/>
                <a:cs typeface="Times New Roman" panose="02020603050405020304" pitchFamily="18" charset="0"/>
              </a:rPr>
              <a:t>Database</a:t>
            </a:r>
          </a:p>
          <a:p>
            <a:pPr marL="0" indent="0">
              <a:buNone/>
            </a:pPr>
            <a:r>
              <a:rPr lang="en-US" sz="2000" b="1" dirty="0" smtClean="0">
                <a:latin typeface="+mj-lt"/>
                <a:ea typeface="Times New Roman" panose="02020603050405020304" pitchFamily="18" charset="0"/>
                <a:cs typeface="Times New Roman" panose="02020603050405020304" pitchFamily="18" charset="0"/>
              </a:rPr>
              <a:t>    For</a:t>
            </a:r>
            <a:r>
              <a:rPr lang="en-US" sz="2000" dirty="0" smtClean="0">
                <a:latin typeface="+mj-lt"/>
                <a:ea typeface="Times New Roman" panose="02020603050405020304" pitchFamily="18" charset="0"/>
                <a:cs typeface="Times New Roman" panose="02020603050405020304" pitchFamily="18" charset="0"/>
              </a:rPr>
              <a:t> </a:t>
            </a:r>
            <a:r>
              <a:rPr lang="en-US" sz="2000" b="1" dirty="0">
                <a:latin typeface="+mj-lt"/>
                <a:ea typeface="Times New Roman" panose="02020603050405020304" pitchFamily="18" charset="0"/>
                <a:cs typeface="Times New Roman" panose="02020603050405020304" pitchFamily="18" charset="0"/>
              </a:rPr>
              <a:t>DROP_TABLE</a:t>
            </a:r>
          </a:p>
          <a:p>
            <a:pPr marL="0" indent="0">
              <a:buNone/>
            </a:pPr>
            <a:r>
              <a:rPr lang="en-US" sz="2000" dirty="0" smtClean="0">
                <a:latin typeface="+mj-lt"/>
                <a:ea typeface="Times New Roman" panose="02020603050405020304" pitchFamily="18" charset="0"/>
                <a:cs typeface="Times New Roman" panose="02020603050405020304" pitchFamily="18" charset="0"/>
              </a:rPr>
              <a:t>    As</a:t>
            </a:r>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dirty="0" smtClean="0">
                <a:latin typeface="+mj-lt"/>
                <a:ea typeface="Times New Roman" panose="02020603050405020304" pitchFamily="18" charset="0"/>
                <a:cs typeface="Times New Roman" panose="02020603050405020304" pitchFamily="18" charset="0"/>
              </a:rPr>
              <a:t>    Begin</a:t>
            </a:r>
            <a:endParaRPr lang="en-US" sz="2000" dirty="0">
              <a:latin typeface="+mj-lt"/>
              <a:ea typeface="Times New Roman" panose="02020603050405020304" pitchFamily="18" charset="0"/>
              <a:cs typeface="Times New Roman" panose="02020603050405020304" pitchFamily="18" charset="0"/>
            </a:endParaRPr>
          </a:p>
          <a:p>
            <a:pPr marL="0" indent="0">
              <a:buNone/>
            </a:pPr>
            <a:r>
              <a:rPr lang="en-US" sz="2000" dirty="0" smtClean="0">
                <a:latin typeface="+mj-lt"/>
                <a:ea typeface="Times New Roman" panose="02020603050405020304" pitchFamily="18" charset="0"/>
                <a:cs typeface="Times New Roman" panose="02020603050405020304" pitchFamily="18" charset="0"/>
              </a:rPr>
              <a:t>    Print </a:t>
            </a:r>
            <a:r>
              <a:rPr lang="en-US" sz="2000" dirty="0">
                <a:latin typeface="+mj-lt"/>
                <a:ea typeface="Times New Roman" panose="02020603050405020304" pitchFamily="18" charset="0"/>
                <a:cs typeface="Times New Roman" panose="02020603050405020304" pitchFamily="18" charset="0"/>
              </a:rPr>
              <a:t>'you have just drop a table'</a:t>
            </a:r>
          </a:p>
          <a:p>
            <a:pPr marL="0" indent="0">
              <a:buNone/>
            </a:pPr>
            <a:r>
              <a:rPr lang="en-US" sz="2000" dirty="0" smtClean="0">
                <a:latin typeface="+mj-lt"/>
                <a:ea typeface="Times New Roman" panose="02020603050405020304" pitchFamily="18" charset="0"/>
                <a:cs typeface="Times New Roman" panose="02020603050405020304" pitchFamily="18" charset="0"/>
              </a:rPr>
              <a:t>    End</a:t>
            </a:r>
            <a:endParaRPr lang="en-US" sz="2000" dirty="0">
              <a:latin typeface="+mj-lt"/>
              <a:ea typeface="Times New Roman" panose="02020603050405020304" pitchFamily="18" charset="0"/>
              <a:cs typeface="Times New Roman" panose="02020603050405020304" pitchFamily="18" charset="0"/>
            </a:endParaRPr>
          </a:p>
          <a:p>
            <a:endParaRPr lang="en-US" sz="2000" dirty="0">
              <a:latin typeface="+mj-lt"/>
              <a:ea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9A9ACDCA-89B2-B089-F9BD-2C60D5C10562}"/>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316559"/>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Drop DDL Trigger</a:t>
            </a:r>
            <a:endParaRPr dirty="0">
              <a:ea typeface="Times New Roman" panose="02020603050405020304" pitchFamily="18" charset="0"/>
              <a:cs typeface="Times New Roman" panose="02020603050405020304" pitchFamily="18" charset="0"/>
            </a:endParaRPr>
          </a:p>
        </p:txBody>
      </p:sp>
      <p:sp>
        <p:nvSpPr>
          <p:cNvPr id="2" name="Content Placeholder 1"/>
          <p:cNvSpPr>
            <a:spLocks noGrp="1" noEditPoints="1"/>
          </p:cNvSpPr>
          <p:nvPr>
            <p:ph idx="1"/>
          </p:nvPr>
        </p:nvSpPr>
        <p:spPr>
          <a:xfrm>
            <a:off x="673059" y="2033396"/>
            <a:ext cx="9877777" cy="3760259"/>
          </a:xfrm>
          <a:prstGeom prst="rect">
            <a:avLst/>
          </a:prstGeom>
        </p:spPr>
        <p:txBody>
          <a:bodyPr>
            <a:normAutofit/>
          </a:bodyPr>
          <a:lstStyle/>
          <a:p>
            <a:r>
              <a:rPr lang="en-US" sz="2000" dirty="0">
                <a:latin typeface="+mj-lt"/>
                <a:ea typeface="Times New Roman" panose="02020603050405020304" pitchFamily="18" charset="0"/>
                <a:cs typeface="Times New Roman" panose="02020603050405020304" pitchFamily="18" charset="0"/>
              </a:rPr>
              <a:t>Syntax:</a:t>
            </a:r>
          </a:p>
          <a:p>
            <a:pPr marL="0" indent="0">
              <a:buNone/>
            </a:pPr>
            <a:r>
              <a:rPr lang="en-US" sz="2000" dirty="0">
                <a:latin typeface="+mj-lt"/>
                <a:ea typeface="Times New Roman" panose="02020603050405020304" pitchFamily="18" charset="0"/>
                <a:cs typeface="Times New Roman" panose="02020603050405020304" pitchFamily="18" charset="0"/>
              </a:rPr>
              <a:t> </a:t>
            </a:r>
            <a:r>
              <a:rPr lang="en-US" sz="2000" dirty="0" smtClean="0">
                <a:latin typeface="+mj-lt"/>
                <a:ea typeface="Times New Roman" panose="02020603050405020304" pitchFamily="18" charset="0"/>
                <a:cs typeface="Times New Roman" panose="02020603050405020304" pitchFamily="18" charset="0"/>
              </a:rPr>
              <a:t>     </a:t>
            </a:r>
            <a:r>
              <a:rPr lang="en-US" sz="2000" b="1" dirty="0" smtClean="0">
                <a:latin typeface="+mj-lt"/>
                <a:ea typeface="Times New Roman" panose="02020603050405020304" pitchFamily="18" charset="0"/>
                <a:cs typeface="Times New Roman" panose="02020603050405020304" pitchFamily="18" charset="0"/>
              </a:rPr>
              <a:t>Drop </a:t>
            </a:r>
            <a:r>
              <a:rPr lang="en-US" sz="2000" b="1" dirty="0">
                <a:latin typeface="+mj-lt"/>
                <a:ea typeface="Times New Roman" panose="02020603050405020304" pitchFamily="18" charset="0"/>
                <a:cs typeface="Times New Roman" panose="02020603050405020304" pitchFamily="18" charset="0"/>
              </a:rPr>
              <a:t>trigger </a:t>
            </a:r>
            <a:r>
              <a:rPr lang="en-US" sz="2000" b="1" dirty="0" err="1">
                <a:latin typeface="+mj-lt"/>
                <a:ea typeface="Times New Roman" panose="02020603050405020304" pitchFamily="18" charset="0"/>
                <a:cs typeface="Times New Roman" panose="02020603050405020304" pitchFamily="18" charset="0"/>
              </a:rPr>
              <a:t>trigger_name</a:t>
            </a:r>
            <a:r>
              <a:rPr lang="en-US" sz="2000" b="1" dirty="0">
                <a:latin typeface="+mj-lt"/>
                <a:ea typeface="Times New Roman" panose="02020603050405020304" pitchFamily="18" charset="0"/>
                <a:cs typeface="Times New Roman" panose="02020603050405020304" pitchFamily="18" charset="0"/>
              </a:rPr>
              <a:t> on database</a:t>
            </a:r>
          </a:p>
        </p:txBody>
      </p:sp>
      <p:pic>
        <p:nvPicPr>
          <p:cNvPr id="4" name="Content Placeholder 3">
            <a:extLst>
              <a:ext uri="{FF2B5EF4-FFF2-40B4-BE49-F238E27FC236}">
                <a16:creationId xmlns:a16="http://schemas.microsoft.com/office/drawing/2014/main" id="{0788BBDE-2D75-07DD-EF2C-011D4A89F6AD}"/>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423437"/>
            <a:ext cx="10571998" cy="970450"/>
          </a:xfrm>
          <a:prstGeom prst="rect">
            <a:avLst/>
          </a:prstGeom>
        </p:spPr>
        <p:txBody>
          <a:bodyPr/>
          <a:lstStyle/>
          <a:p>
            <a:r>
              <a:rPr lang="en-US" dirty="0"/>
              <a:t>LOGON Trigger</a:t>
            </a:r>
          </a:p>
        </p:txBody>
      </p:sp>
      <p:sp>
        <p:nvSpPr>
          <p:cNvPr id="2" name="Content Placeholder 1"/>
          <p:cNvSpPr>
            <a:spLocks noGrp="1" noEditPoints="1"/>
          </p:cNvSpPr>
          <p:nvPr>
            <p:ph idx="1"/>
          </p:nvPr>
        </p:nvSpPr>
        <p:spPr>
          <a:xfrm>
            <a:off x="673059" y="2394601"/>
            <a:ext cx="10716069" cy="4588091"/>
          </a:xfrm>
          <a:prstGeom prst="rect">
            <a:avLst/>
          </a:prstGeom>
        </p:spPr>
        <p:txBody>
          <a:bodyPr>
            <a:normAutofit fontScale="92500" lnSpcReduction="10000"/>
          </a:bodyPr>
          <a:lstStyle/>
          <a:p>
            <a:r>
              <a:rPr lang="en-US" sz="2200" dirty="0">
                <a:solidFill>
                  <a:srgbClr val="161616"/>
                </a:solidFill>
                <a:latin typeface="+mj-lt"/>
                <a:ea typeface="Times New Roman" panose="02020603050405020304" pitchFamily="18" charset="0"/>
                <a:cs typeface="Times New Roman" panose="02020603050405020304" pitchFamily="18" charset="0"/>
              </a:rPr>
              <a:t>Logon triggers are special type of trigger that fire when LOGON event of SQL Server is raised</a:t>
            </a:r>
            <a:r>
              <a:rPr lang="en-US" sz="2200" dirty="0" smtClean="0">
                <a:solidFill>
                  <a:srgbClr val="161616"/>
                </a:solidFill>
                <a:latin typeface="+mj-lt"/>
                <a:ea typeface="Times New Roman" panose="02020603050405020304" pitchFamily="18" charset="0"/>
                <a:cs typeface="Times New Roman" panose="02020603050405020304" pitchFamily="18" charset="0"/>
              </a:rPr>
              <a:t>.</a:t>
            </a:r>
          </a:p>
          <a:p>
            <a:endParaRPr lang="en-US" sz="2200" dirty="0">
              <a:solidFill>
                <a:srgbClr val="161616"/>
              </a:solidFill>
              <a:latin typeface="+mj-lt"/>
              <a:ea typeface="Times New Roman" panose="02020603050405020304" pitchFamily="18" charset="0"/>
              <a:cs typeface="Times New Roman" panose="02020603050405020304" pitchFamily="18" charset="0"/>
            </a:endParaRPr>
          </a:p>
          <a:p>
            <a:r>
              <a:rPr lang="en-US" sz="2200" dirty="0">
                <a:solidFill>
                  <a:srgbClr val="161616"/>
                </a:solidFill>
                <a:latin typeface="+mj-lt"/>
                <a:ea typeface="Times New Roman" panose="02020603050405020304" pitchFamily="18" charset="0"/>
                <a:cs typeface="Times New Roman" panose="02020603050405020304" pitchFamily="18" charset="0"/>
              </a:rPr>
              <a:t>Syntax:</a:t>
            </a: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create </a:t>
            </a:r>
            <a:r>
              <a:rPr lang="en-US" sz="2200" b="1" dirty="0">
                <a:solidFill>
                  <a:schemeClr val="tx1"/>
                </a:solidFill>
                <a:latin typeface="+mj-lt"/>
                <a:ea typeface="Times New Roman" panose="02020603050405020304" pitchFamily="18" charset="0"/>
                <a:cs typeface="Times New Roman" panose="02020603050405020304" pitchFamily="18" charset="0"/>
              </a:rPr>
              <a:t>trigger trigger_name </a:t>
            </a: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On </a:t>
            </a:r>
            <a:r>
              <a:rPr lang="en-US" sz="2200" b="1" dirty="0">
                <a:solidFill>
                  <a:schemeClr val="tx1"/>
                </a:solidFill>
                <a:latin typeface="+mj-lt"/>
                <a:ea typeface="Times New Roman" panose="02020603050405020304" pitchFamily="18" charset="0"/>
                <a:cs typeface="Times New Roman" panose="02020603050405020304" pitchFamily="18" charset="0"/>
              </a:rPr>
              <a:t>all server </a:t>
            </a: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For </a:t>
            </a:r>
            <a:r>
              <a:rPr lang="en-US" sz="2200" b="1" dirty="0">
                <a:solidFill>
                  <a:schemeClr val="tx1"/>
                </a:solidFill>
                <a:latin typeface="+mj-lt"/>
                <a:ea typeface="Times New Roman" panose="02020603050405020304" pitchFamily="18" charset="0"/>
                <a:cs typeface="Times New Roman" panose="02020603050405020304" pitchFamily="18" charset="0"/>
              </a:rPr>
              <a:t>logon</a:t>
            </a: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As</a:t>
            </a:r>
            <a:endParaRPr lang="en-US" sz="2200" b="1" dirty="0">
              <a:solidFill>
                <a:schemeClr val="tx1"/>
              </a:solidFill>
              <a:latin typeface="+mj-lt"/>
              <a:ea typeface="Times New Roman" panose="02020603050405020304" pitchFamily="18" charset="0"/>
              <a:cs typeface="Times New Roman" panose="02020603050405020304" pitchFamily="18" charset="0"/>
            </a:endParaRP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Begin</a:t>
            </a:r>
            <a:endParaRPr lang="en-US" sz="2200" b="1" dirty="0">
              <a:solidFill>
                <a:schemeClr val="tx1"/>
              </a:solidFill>
              <a:latin typeface="+mj-lt"/>
              <a:ea typeface="Times New Roman" panose="02020603050405020304" pitchFamily="18" charset="0"/>
              <a:cs typeface="Times New Roman" panose="02020603050405020304" pitchFamily="18" charset="0"/>
            </a:endParaRP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statement</a:t>
            </a:r>
            <a:endParaRPr lang="en-US" sz="2200" b="1" dirty="0">
              <a:solidFill>
                <a:schemeClr val="tx1"/>
              </a:solidFill>
              <a:latin typeface="+mj-lt"/>
              <a:ea typeface="Times New Roman" panose="02020603050405020304" pitchFamily="18" charset="0"/>
              <a:cs typeface="Times New Roman" panose="02020603050405020304" pitchFamily="18" charset="0"/>
            </a:endParaRPr>
          </a:p>
          <a:p>
            <a:pPr marL="0" indent="0">
              <a:spcBef>
                <a:spcPts val="0"/>
              </a:spcBef>
              <a:spcAft>
                <a:spcPts val="1000"/>
              </a:spcAft>
              <a:buNone/>
            </a:pPr>
            <a:r>
              <a:rPr lang="en-US" sz="2200" b="1" dirty="0" smtClean="0">
                <a:solidFill>
                  <a:schemeClr val="tx1"/>
                </a:solidFill>
                <a:latin typeface="+mj-lt"/>
                <a:ea typeface="Times New Roman" panose="02020603050405020304" pitchFamily="18" charset="0"/>
                <a:cs typeface="Times New Roman" panose="02020603050405020304" pitchFamily="18" charset="0"/>
              </a:rPr>
              <a:t>     End</a:t>
            </a:r>
            <a:endParaRPr lang="en-US" sz="2200" b="1" dirty="0">
              <a:solidFill>
                <a:schemeClr val="tx1"/>
              </a:solidFill>
              <a:latin typeface="+mj-lt"/>
              <a:ea typeface="Times New Roman" panose="02020603050405020304" pitchFamily="18" charset="0"/>
              <a:cs typeface="Times New Roman" panose="02020603050405020304" pitchFamily="18" charset="0"/>
            </a:endParaRPr>
          </a:p>
          <a:p>
            <a:pPr marL="0" indent="0">
              <a:lnSpc>
                <a:spcPct val="105000"/>
              </a:lnSpc>
              <a:spcBef>
                <a:spcPts val="0"/>
              </a:spcBef>
              <a:spcAft>
                <a:spcPts val="1000"/>
              </a:spcAft>
              <a:buNone/>
            </a:pPr>
            <a:endParaRPr lang="en-US" dirty="0">
              <a:solidFill>
                <a:srgbClr val="161616"/>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0E2D2F04-F784-6863-C595-0B7D3B26431C}"/>
              </a:ext>
            </a:extLst>
          </p:cNvPr>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469048"/>
            <a:ext cx="10571998" cy="970450"/>
          </a:xfrm>
        </p:spPr>
        <p:txBody>
          <a:bodyPr/>
          <a:lstStyle/>
          <a:p>
            <a:r>
              <a:rPr lang="en-US" dirty="0">
                <a:cs typeface="Times New Roman" panose="02020603050405020304" pitchFamily="18" charset="0"/>
              </a:rPr>
              <a:t>FUNCTIONS</a:t>
            </a:r>
            <a:endParaRPr lang="en-IN" dirty="0">
              <a:cs typeface="Times New Roman" panose="02020603050405020304" pitchFamily="18" charset="0"/>
            </a:endParaRPr>
          </a:p>
        </p:txBody>
      </p:sp>
      <p:sp>
        <p:nvSpPr>
          <p:cNvPr id="3" name="Content Placeholder 2"/>
          <p:cNvSpPr>
            <a:spLocks noGrp="1" noEditPoints="1"/>
          </p:cNvSpPr>
          <p:nvPr>
            <p:ph idx="1"/>
          </p:nvPr>
        </p:nvSpPr>
        <p:spPr>
          <a:xfrm>
            <a:off x="630520" y="2669563"/>
            <a:ext cx="10657076" cy="3736924"/>
          </a:xfrm>
        </p:spPr>
        <p:txBody>
          <a:bodyPr>
            <a:normAutofit/>
          </a:bodyPr>
          <a:lstStyle/>
          <a:p>
            <a:r>
              <a:rPr lang="en-US" sz="2000" dirty="0">
                <a:latin typeface="+mj-lt"/>
                <a:ea typeface="Times New Roman" panose="02020603050405020304" pitchFamily="18" charset="0"/>
                <a:cs typeface="Calibri" panose="020F0502020204030204" pitchFamily="34" charset="0"/>
              </a:rPr>
              <a:t>It is a set of instruction or block of a code which is used to program specific task.</a:t>
            </a:r>
          </a:p>
          <a:p>
            <a:r>
              <a:rPr lang="en-US" sz="2000" dirty="0">
                <a:latin typeface="+mj-lt"/>
                <a:ea typeface="Times New Roman" panose="02020603050405020304" pitchFamily="18" charset="0"/>
                <a:cs typeface="Calibri" panose="020F0502020204030204" pitchFamily="34" charset="0"/>
              </a:rPr>
              <a:t>There are two types of functions.</a:t>
            </a:r>
          </a:p>
          <a:p>
            <a:pPr marL="0" indent="0">
              <a:buNone/>
            </a:pPr>
            <a:r>
              <a:rPr lang="en-US" sz="2000" dirty="0" smtClean="0">
                <a:latin typeface="+mj-lt"/>
                <a:ea typeface="Times New Roman" panose="02020603050405020304" pitchFamily="18" charset="0"/>
                <a:cs typeface="Calibri" panose="020F0502020204030204" pitchFamily="34" charset="0"/>
              </a:rPr>
              <a:t>     1</a:t>
            </a:r>
            <a:r>
              <a:rPr lang="en-US" sz="2000" dirty="0">
                <a:latin typeface="+mj-lt"/>
                <a:ea typeface="Times New Roman" panose="02020603050405020304" pitchFamily="18" charset="0"/>
                <a:cs typeface="Calibri" panose="020F0502020204030204" pitchFamily="34" charset="0"/>
              </a:rPr>
              <a:t>. User defined function.</a:t>
            </a:r>
          </a:p>
          <a:p>
            <a:pPr marL="0" indent="0">
              <a:buNone/>
            </a:pPr>
            <a:r>
              <a:rPr lang="en-US" sz="2000" dirty="0" smtClean="0">
                <a:latin typeface="+mj-lt"/>
                <a:ea typeface="Times New Roman" panose="02020603050405020304" pitchFamily="18" charset="0"/>
                <a:cs typeface="Calibri" panose="020F0502020204030204" pitchFamily="34" charset="0"/>
              </a:rPr>
              <a:t>     2</a:t>
            </a:r>
            <a:r>
              <a:rPr lang="en-US" sz="2000" dirty="0">
                <a:latin typeface="+mj-lt"/>
                <a:ea typeface="Times New Roman" panose="02020603050405020304" pitchFamily="18" charset="0"/>
                <a:cs typeface="Calibri" panose="020F0502020204030204" pitchFamily="34" charset="0"/>
              </a:rPr>
              <a:t>. In-built function</a:t>
            </a:r>
          </a:p>
          <a:p>
            <a:endParaRPr lang="en-US" sz="2000" dirty="0">
              <a:latin typeface="+mj-lt"/>
              <a:ea typeface="Times New Roman" panose="02020603050405020304" pitchFamily="18" charset="0"/>
              <a:cs typeface="Calibri" panose="020F0502020204030204" pitchFamily="34" charset="0"/>
            </a:endParaRPr>
          </a:p>
          <a:p>
            <a:r>
              <a:rPr lang="en-US" sz="2000" dirty="0">
                <a:latin typeface="+mj-lt"/>
                <a:ea typeface="Times New Roman" panose="02020603050405020304" pitchFamily="18" charset="0"/>
                <a:cs typeface="Calibri" panose="020F0502020204030204" pitchFamily="34" charset="0"/>
              </a:rPr>
              <a:t>Types of user define functions</a:t>
            </a:r>
          </a:p>
          <a:p>
            <a:pPr marL="0" indent="0">
              <a:buNone/>
            </a:pPr>
            <a:r>
              <a:rPr lang="en-US" sz="2000" dirty="0" smtClean="0">
                <a:latin typeface="+mj-lt"/>
                <a:ea typeface="Times New Roman" panose="02020603050405020304" pitchFamily="18" charset="0"/>
                <a:cs typeface="Calibri" panose="020F0502020204030204" pitchFamily="34" charset="0"/>
              </a:rPr>
              <a:t>     1. Scaler </a:t>
            </a:r>
            <a:r>
              <a:rPr lang="en-US" sz="2000" dirty="0">
                <a:latin typeface="+mj-lt"/>
                <a:ea typeface="Times New Roman" panose="02020603050405020304" pitchFamily="18" charset="0"/>
                <a:cs typeface="Calibri" panose="020F0502020204030204" pitchFamily="34" charset="0"/>
              </a:rPr>
              <a:t>Valued Function</a:t>
            </a:r>
          </a:p>
          <a:p>
            <a:pPr marL="0" indent="0">
              <a:buNone/>
            </a:pPr>
            <a:r>
              <a:rPr lang="en-US" sz="2000" dirty="0" smtClean="0">
                <a:latin typeface="+mj-lt"/>
                <a:ea typeface="Times New Roman" panose="02020603050405020304" pitchFamily="18" charset="0"/>
                <a:cs typeface="Calibri" panose="020F0502020204030204" pitchFamily="34" charset="0"/>
              </a:rPr>
              <a:t>     2. Table </a:t>
            </a:r>
            <a:r>
              <a:rPr lang="en-US" sz="2000" dirty="0">
                <a:latin typeface="+mj-lt"/>
                <a:ea typeface="Times New Roman" panose="02020603050405020304" pitchFamily="18" charset="0"/>
                <a:cs typeface="Calibri" panose="020F0502020204030204" pitchFamily="34" charset="0"/>
              </a:rPr>
              <a:t>Valued Function</a:t>
            </a:r>
          </a:p>
          <a:p>
            <a:pPr marL="342891" indent="-342891">
              <a:buFont typeface="+mj-lt"/>
              <a:buAutoNum type="arabicPeriod"/>
            </a:pPr>
            <a:endParaRPr lang="en-US" sz="2000" dirty="0">
              <a:latin typeface="Cambria" panose="02040503050406030204" pitchFamily="18" charset="0"/>
              <a:ea typeface="Times New Roman" panose="02020603050405020304" pitchFamily="18" charset="0"/>
              <a:cs typeface="Calibri" panose="020F0502020204030204" pitchFamily="34" charset="0"/>
            </a:endParaRPr>
          </a:p>
          <a:p>
            <a:pPr marL="228594" indent="0">
              <a:spcBef>
                <a:spcPts val="0"/>
              </a:spcBef>
              <a:buNone/>
            </a:pPr>
            <a:endParaRPr lang="en-IN" sz="2000" dirty="0"/>
          </a:p>
        </p:txBody>
      </p:sp>
      <p:sp>
        <p:nvSpPr>
          <p:cNvPr id="4" name="Date Placeholder 3"/>
          <p:cNvSpPr>
            <a:spLocks noGrp="1" noEditPoints="1"/>
          </p:cNvSpPr>
          <p:nvPr>
            <p:ph type="dt" sz="half" idx="10"/>
          </p:nvPr>
        </p:nvSpPr>
        <p:spPr/>
        <p:txBody>
          <a:bodyPr/>
          <a:lstStyle/>
          <a:p>
            <a:fld id="{A056112C-7E8D-4109-9918-50E577ED3D40}" type="datetime1">
              <a:rPr lang="en-US" smtClean="0"/>
              <a:t>2/9/2024</a:t>
            </a:fld>
            <a:endParaRPr lang="en-US"/>
          </a:p>
        </p:txBody>
      </p:sp>
      <p:pic>
        <p:nvPicPr>
          <p:cNvPr id="5"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412044"/>
            <a:ext cx="10571998" cy="970450"/>
          </a:xfrm>
          <a:prstGeom prst="rect">
            <a:avLst/>
          </a:prstGeom>
        </p:spPr>
        <p:txBody>
          <a:bodyPr/>
          <a:lstStyle/>
          <a:p>
            <a:r>
              <a:rPr lang="en-US" dirty="0">
                <a:ea typeface="Times New Roman" panose="02020603050405020304" pitchFamily="18" charset="0"/>
                <a:cs typeface="Times New Roman" panose="02020603050405020304" pitchFamily="18" charset="0"/>
              </a:rPr>
              <a:t>Functions</a:t>
            </a:r>
            <a:endParaRPr dirty="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3"/>
          <a:srcRect t="-1" b="13349"/>
          <a:stretch/>
        </p:blipFill>
        <p:spPr>
          <a:xfrm>
            <a:off x="1335170" y="2249788"/>
            <a:ext cx="9247775" cy="4162888"/>
          </a:xfrm>
          <a:prstGeom prst="rect">
            <a:avLst/>
          </a:prstGeom>
        </p:spPr>
      </p:pic>
      <p:pic>
        <p:nvPicPr>
          <p:cNvPr id="5" name="Content Placeholder 3">
            <a:extLst>
              <a:ext uri="{FF2B5EF4-FFF2-40B4-BE49-F238E27FC236}">
                <a16:creationId xmlns:a16="http://schemas.microsoft.com/office/drawing/2014/main" id="{829E8BED-5C26-DA08-E36C-C5D5394D808B}"/>
              </a:ext>
            </a:extLst>
          </p:cNvPr>
          <p:cNvPicPr>
            <a:picLocks noChangeAspect="1"/>
          </p:cNvPicPr>
          <p:nvPr/>
        </p:nvPicPr>
        <p:blipFill>
          <a:blip r:embed="rId4"/>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45575" y="850949"/>
            <a:ext cx="10571998" cy="970450"/>
          </a:xfrm>
        </p:spPr>
        <p:txBody>
          <a:bodyPr>
            <a:normAutofit fontScale="90000"/>
          </a:bodyPr>
          <a:lstStyle/>
          <a:p>
            <a:r>
              <a:rPr lang="en-US" sz="4400" b="1" dirty="0">
                <a:ea typeface="Times New Roman" panose="02020603050405020304" pitchFamily="18" charset="0"/>
                <a:cs typeface="Calibri" panose="020F0502020204030204" pitchFamily="34" charset="0"/>
              </a:rPr>
              <a:t>Syntax of </a:t>
            </a:r>
            <a:r>
              <a:rPr lang="en-US" sz="4400" b="1" dirty="0" smtClean="0">
                <a:ea typeface="Times New Roman" panose="02020603050405020304" pitchFamily="18" charset="0"/>
                <a:cs typeface="Calibri" panose="020F0502020204030204" pitchFamily="34" charset="0"/>
              </a:rPr>
              <a:t>Function</a:t>
            </a:r>
            <a:r>
              <a:rPr lang="en-IN" sz="4000" dirty="0">
                <a:latin typeface="Cambria" panose="02040503050406030204" pitchFamily="18" charset="0"/>
                <a:ea typeface="Times New Roman" panose="02020603050405020304" pitchFamily="18" charset="0"/>
                <a:cs typeface="Times New Roman" panose="02020603050405020304" pitchFamily="18" charset="0"/>
              </a:rPr>
              <a:t/>
            </a:r>
            <a:br>
              <a:rPr lang="en-IN" sz="4000" dirty="0">
                <a:latin typeface="Cambria" panose="02040503050406030204" pitchFamily="18" charset="0"/>
                <a:ea typeface="Times New Roman" panose="02020603050405020304" pitchFamily="18" charset="0"/>
                <a:cs typeface="Times New Roman" panose="02020603050405020304" pitchFamily="18" charset="0"/>
              </a:rPr>
            </a:br>
            <a:endParaRPr lang="en-IN" sz="4000" dirty="0"/>
          </a:p>
        </p:txBody>
      </p:sp>
      <p:sp>
        <p:nvSpPr>
          <p:cNvPr id="5" name="TextBox 4"/>
          <p:cNvSpPr txBox="1"/>
          <p:nvPr/>
        </p:nvSpPr>
        <p:spPr>
          <a:xfrm>
            <a:off x="845575" y="2139280"/>
            <a:ext cx="6538452" cy="4574073"/>
          </a:xfrm>
          <a:prstGeom prst="rect">
            <a:avLst/>
          </a:prstGeom>
          <a:noFill/>
        </p:spPr>
        <p:txBody>
          <a:bodyPr wrap="square">
            <a:spAutoFit/>
          </a:bodyPr>
          <a:lstStyle/>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Create function function_name</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Parameter1 datatype,</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Parameter2 datatype</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 </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RETURNS DATATYPE</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AS</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BEGIN</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STATEMENTS</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RETURN VALUE</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5000"/>
              </a:lnSpc>
              <a:spcAft>
                <a:spcPts val="10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END </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nvPicPr>
        <p:blipFill>
          <a:blip r:embed="rId3"/>
          <a:srcRect/>
          <a:stretch>
            <a:fillRect/>
          </a:stretch>
        </p:blipFill>
        <p:spPr>
          <a:xfrm>
            <a:off x="10387807" y="5112330"/>
            <a:ext cx="1714500" cy="1714500"/>
          </a:xfrm>
          <a:prstGeom prst="rect">
            <a:avLst/>
          </a:prstGeom>
        </p:spPr>
      </p:pic>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noEditPoints="1"/>
          </p:cNvSpPr>
          <p:nvPr>
            <p:ph type="title"/>
          </p:nvPr>
        </p:nvSpPr>
        <p:spPr>
          <a:xfrm>
            <a:off x="673059" y="1186460"/>
            <a:ext cx="10571998" cy="970450"/>
          </a:xfrm>
          <a:prstGeom prst="rect">
            <a:avLst/>
          </a:prstGeom>
        </p:spPr>
        <p:txBody>
          <a:bodyPr>
            <a:normAutofit fontScale="90000"/>
          </a:bodyPr>
          <a:lstStyle/>
          <a:p>
            <a:pPr>
              <a:lnSpc>
                <a:spcPct val="105000"/>
              </a:lnSpc>
              <a:spcAft>
                <a:spcPts val="1000"/>
              </a:spcAft>
            </a:pPr>
            <a:endParaRPr lang="en-US" sz="2400" b="1" dirty="0">
              <a:latin typeface="Cambria" panose="02040503050406030204" pitchFamily="18" charset="0"/>
              <a:ea typeface="Times New Roman" panose="02020603050405020304" pitchFamily="18" charset="0"/>
              <a:cs typeface="Calibri" panose="020F0502020204030204" pitchFamily="34" charset="0"/>
            </a:endParaRPr>
          </a:p>
          <a:p>
            <a:pPr>
              <a:lnSpc>
                <a:spcPct val="105000"/>
              </a:lnSpc>
              <a:spcAft>
                <a:spcPts val="1000"/>
              </a:spcAft>
            </a:pPr>
            <a:endParaRPr lang="en-US" sz="4400" b="1" dirty="0">
              <a:ea typeface="Times New Roman" panose="02020603050405020304" pitchFamily="18" charset="0"/>
              <a:cs typeface="Calibri" panose="020F0502020204030204" pitchFamily="34" charset="0"/>
            </a:endParaRPr>
          </a:p>
          <a:p>
            <a:pPr>
              <a:lnSpc>
                <a:spcPct val="105000"/>
              </a:lnSpc>
              <a:spcAft>
                <a:spcPts val="1000"/>
              </a:spcAft>
            </a:pPr>
            <a:r>
              <a:rPr lang="en-US" sz="4400" b="1" dirty="0">
                <a:ea typeface="Times New Roman" panose="02020603050405020304" pitchFamily="18" charset="0"/>
                <a:cs typeface="Calibri" panose="020F0502020204030204" pitchFamily="34" charset="0"/>
              </a:rPr>
              <a:t>SYNTAX FOR CALLING A FUNCTION</a:t>
            </a:r>
            <a:r>
              <a:rPr lang="en-IN" sz="2400" dirty="0">
                <a:latin typeface="Cambria" panose="02040503050406030204" pitchFamily="18" charset="0"/>
                <a:ea typeface="Times New Roman" panose="02020603050405020304" pitchFamily="18" charset="0"/>
                <a:cs typeface="Times New Roman" panose="02020603050405020304" pitchFamily="18" charset="0"/>
              </a:rPr>
              <a:t/>
            </a:r>
            <a:br>
              <a:rPr lang="en-IN" sz="2400" dirty="0">
                <a:latin typeface="Cambria" panose="02040503050406030204" pitchFamily="18" charset="0"/>
                <a:ea typeface="Times New Roman" panose="02020603050405020304" pitchFamily="18" charset="0"/>
                <a:cs typeface="Times New Roman" panose="02020603050405020304" pitchFamily="18" charset="0"/>
              </a:rPr>
            </a:br>
            <a:endParaRPr lang="en-IN" sz="2400" dirty="0"/>
          </a:p>
          <a:p>
            <a:endParaRPr lang="en-IN" sz="2400" dirty="0"/>
          </a:p>
        </p:txBody>
      </p:sp>
      <p:sp>
        <p:nvSpPr>
          <p:cNvPr id="2" name="Content Placeholder 1"/>
          <p:cNvSpPr>
            <a:spLocks noGrp="1" noEditPoints="1"/>
          </p:cNvSpPr>
          <p:nvPr>
            <p:ph idx="1"/>
          </p:nvPr>
        </p:nvSpPr>
        <p:spPr>
          <a:xfrm>
            <a:off x="673059" y="2669650"/>
            <a:ext cx="7765403" cy="3667433"/>
          </a:xfrm>
          <a:prstGeom prst="rect">
            <a:avLst/>
          </a:prstGeom>
        </p:spPr>
        <p:txBody>
          <a:bodyPr/>
          <a:lstStyle/>
          <a:p>
            <a:r>
              <a:rPr lang="en-US" sz="2000" b="1" dirty="0">
                <a:latin typeface="+mj-lt"/>
                <a:ea typeface="Times New Roman" panose="02020603050405020304" pitchFamily="18" charset="0"/>
                <a:cs typeface="Calibri" panose="020F0502020204030204" pitchFamily="34" charset="0"/>
              </a:rPr>
              <a:t>SELECT dbo.functionname('Parameter1') </a:t>
            </a:r>
          </a:p>
          <a:p>
            <a:r>
              <a:rPr lang="en-US" sz="2000" dirty="0">
                <a:latin typeface="+mj-lt"/>
                <a:ea typeface="Times New Roman" panose="02020603050405020304" pitchFamily="18" charset="0"/>
                <a:cs typeface="Calibri" panose="020F0502020204030204" pitchFamily="34" charset="0"/>
              </a:rPr>
              <a:t>Function can stored in programmability folder.</a:t>
            </a:r>
          </a:p>
          <a:p>
            <a:r>
              <a:rPr lang="en-US" sz="2000" dirty="0">
                <a:latin typeface="+mj-lt"/>
                <a:ea typeface="Times New Roman" panose="02020603050405020304" pitchFamily="18" charset="0"/>
                <a:cs typeface="Calibri" panose="020F0502020204030204" pitchFamily="34" charset="0"/>
              </a:rPr>
              <a:t>Expand programmability folder, under that functions folder </a:t>
            </a:r>
          </a:p>
          <a:p>
            <a:pPr marL="0" indent="0">
              <a:buNone/>
            </a:pPr>
            <a:r>
              <a:rPr lang="en-US" sz="2000" dirty="0">
                <a:latin typeface="+mj-lt"/>
                <a:ea typeface="Times New Roman" panose="02020603050405020304" pitchFamily="18" charset="0"/>
                <a:cs typeface="Calibri" panose="020F0502020204030204" pitchFamily="34" charset="0"/>
              </a:rPr>
              <a:t>      is present</a:t>
            </a:r>
          </a:p>
          <a:p>
            <a:endParaRPr lang="en-US" sz="1800" dirty="0">
              <a:latin typeface="Cambria" panose="02040503050406030204" pitchFamily="18" charset="0"/>
              <a:ea typeface="Times New Roman" panose="02020603050405020304" pitchFamily="18" charset="0"/>
              <a:cs typeface="Calibri" panose="020F0502020204030204" pitchFamily="34" charset="0"/>
            </a:endParaRPr>
          </a:p>
        </p:txBody>
      </p:sp>
      <p:pic>
        <p:nvPicPr>
          <p:cNvPr id="5" name="Picture 4"/>
          <p:cNvPicPr>
            <a:picLocks noChangeAspect="1"/>
          </p:cNvPicPr>
          <p:nvPr/>
        </p:nvPicPr>
        <p:blipFill>
          <a:blip r:embed="rId3"/>
          <a:srcRect/>
          <a:stretch>
            <a:fillRect/>
          </a:stretch>
        </p:blipFill>
        <p:spPr>
          <a:xfrm>
            <a:off x="8671157" y="2260879"/>
            <a:ext cx="2954785" cy="3596564"/>
          </a:xfrm>
          <a:prstGeom prst="rect">
            <a:avLst/>
          </a:prstGeom>
        </p:spPr>
      </p:pic>
      <p:pic>
        <p:nvPicPr>
          <p:cNvPr id="4" name="Content Placeholder 3">
            <a:extLst>
              <a:ext uri="{FF2B5EF4-FFF2-40B4-BE49-F238E27FC236}">
                <a16:creationId xmlns:a16="http://schemas.microsoft.com/office/drawing/2014/main" id="{47330347-5244-C868-0C20-901309D1D6E5}"/>
              </a:ext>
            </a:extLst>
          </p:cNvPr>
          <p:cNvPicPr>
            <a:picLocks noChangeAspect="1"/>
          </p:cNvPicPr>
          <p:nvPr/>
        </p:nvPicPr>
        <p:blipFill>
          <a:blip r:embed="rId4"/>
          <a:srcRect/>
          <a:stretch>
            <a:fillRect/>
          </a:stretch>
        </p:blipFill>
        <p:spPr>
          <a:xfrm>
            <a:off x="10580913" y="5961412"/>
            <a:ext cx="1521393" cy="865417"/>
          </a:xfrm>
          <a:prstGeom prst="rect">
            <a:avLst/>
          </a:prstGeom>
        </p:spPr>
      </p:pic>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673059" y="292809"/>
            <a:ext cx="10571998" cy="970450"/>
          </a:xfrm>
        </p:spPr>
        <p:txBody>
          <a:bodyPr/>
          <a:lstStyle/>
          <a:p>
            <a:r>
              <a:rPr lang="en-IN" dirty="0">
                <a:cs typeface="Times New Roman" panose="02020603050405020304" pitchFamily="18" charset="0"/>
              </a:rPr>
              <a:t>Function VS Stored Procedure</a:t>
            </a:r>
          </a:p>
        </p:txBody>
      </p:sp>
      <p:graphicFrame>
        <p:nvGraphicFramePr>
          <p:cNvPr id="4" name="Table 4"/>
          <p:cNvGraphicFramePr>
            <a:graphicFrameLocks noGrp="1"/>
          </p:cNvGraphicFramePr>
          <p:nvPr>
            <p:ph idx="1"/>
            <p:extLst>
              <p:ext uri="{D42A27DB-BD31-4B8C-83A1-F6EECF244321}">
                <p14:modId xmlns:p14="http://schemas.microsoft.com/office/powerpoint/2010/main" val="3835927840"/>
              </p:ext>
            </p:extLst>
          </p:nvPr>
        </p:nvGraphicFramePr>
        <p:xfrm>
          <a:off x="316675" y="2598948"/>
          <a:ext cx="11586045" cy="2895600"/>
        </p:xfrm>
        <a:graphic>
          <a:graphicData uri="http://schemas.openxmlformats.org/drawingml/2006/table">
            <a:tbl>
              <a:tblPr firstRow="1" bandRow="1">
                <a:tableStyleId>{5C22544A-7EE6-4342-B048-85BDC9FD1C3A}</a:tableStyleId>
              </a:tblPr>
              <a:tblGrid>
                <a:gridCol w="5793009">
                  <a:extLst>
                    <a:ext uri="{9D8B030D-6E8A-4147-A177-3AD203B41FA5}">
                      <a16:colId xmlns:a16="http://schemas.microsoft.com/office/drawing/2014/main" val="20000"/>
                    </a:ext>
                  </a:extLst>
                </a:gridCol>
                <a:gridCol w="5793036">
                  <a:extLst>
                    <a:ext uri="{9D8B030D-6E8A-4147-A177-3AD203B41FA5}">
                      <a16:colId xmlns:a16="http://schemas.microsoft.com/office/drawing/2014/main" val="20001"/>
                    </a:ext>
                  </a:extLst>
                </a:gridCol>
              </a:tblGrid>
              <a:tr h="375920">
                <a:tc>
                  <a:txBody>
                    <a:bodyPr/>
                    <a:lstStyle/>
                    <a:p>
                      <a:r>
                        <a:rPr lang="en-IN" sz="1900" b="0" i="0" kern="1200" dirty="0">
                          <a:solidFill>
                            <a:schemeClr val="lt1"/>
                          </a:solidFill>
                          <a:effectLst/>
                          <a:latin typeface="+mn-lt"/>
                          <a:ea typeface="+mn-ea"/>
                          <a:cs typeface="+mn-cs"/>
                        </a:rPr>
                        <a:t> </a:t>
                      </a:r>
                      <a:r>
                        <a:rPr lang="en-IN" sz="2000" b="1" i="0" kern="1200" dirty="0">
                          <a:solidFill>
                            <a:schemeClr val="lt1"/>
                          </a:solidFill>
                          <a:effectLst/>
                          <a:latin typeface="+mn-lt"/>
                          <a:ea typeface="+mn-ea"/>
                          <a:cs typeface="+mn-cs"/>
                        </a:rPr>
                        <a:t>Function</a:t>
                      </a:r>
                      <a:endParaRPr lang="en-IN" sz="2000" dirty="0"/>
                    </a:p>
                  </a:txBody>
                  <a:tcPr/>
                </a:tc>
                <a:tc>
                  <a:txBody>
                    <a:bodyPr/>
                    <a:lstStyle/>
                    <a:p>
                      <a:r>
                        <a:rPr lang="en-IN" sz="2000" b="1" i="0" kern="1200" dirty="0">
                          <a:solidFill>
                            <a:schemeClr val="lt1"/>
                          </a:solidFill>
                          <a:effectLst/>
                          <a:latin typeface="+mn-lt"/>
                          <a:ea typeface="+mn-ea"/>
                          <a:cs typeface="+mn-cs"/>
                        </a:rPr>
                        <a:t>Stored Procedure</a:t>
                      </a:r>
                      <a:endParaRPr lang="en-IN" sz="2000" dirty="0"/>
                    </a:p>
                  </a:txBody>
                  <a:tcPr/>
                </a:tc>
                <a:extLst>
                  <a:ext uri="{0D108BD9-81ED-4DB2-BD59-A6C34878D82A}">
                    <a16:rowId xmlns:a16="http://schemas.microsoft.com/office/drawing/2014/main" val="10000"/>
                  </a:ext>
                </a:extLst>
              </a:tr>
              <a:tr h="378083">
                <a:tc>
                  <a:txBody>
                    <a:bodyPr/>
                    <a:lstStyle/>
                    <a:p>
                      <a:pPr marL="342900" indent="-342900">
                        <a:buFont typeface="+mj-lt"/>
                        <a:buAutoNum type="arabicPeriod"/>
                      </a:pPr>
                      <a:r>
                        <a:rPr lang="en-US" sz="2000" b="0" i="0" kern="1200" dirty="0">
                          <a:solidFill>
                            <a:schemeClr val="dk1"/>
                          </a:solidFill>
                          <a:effectLst/>
                          <a:latin typeface="+mn-lt"/>
                          <a:ea typeface="+mn-ea"/>
                          <a:cs typeface="+mn-cs"/>
                        </a:rPr>
                        <a:t>The </a:t>
                      </a:r>
                      <a:r>
                        <a:rPr lang="en-US" sz="2000" b="1" i="0" kern="1200" dirty="0">
                          <a:solidFill>
                            <a:schemeClr val="dk1"/>
                          </a:solidFill>
                          <a:effectLst/>
                          <a:latin typeface="+mn-lt"/>
                          <a:ea typeface="+mn-ea"/>
                          <a:cs typeface="+mn-cs"/>
                        </a:rPr>
                        <a:t>function</a:t>
                      </a:r>
                      <a:r>
                        <a:rPr lang="en-US" sz="2000" b="0" i="0" kern="1200" dirty="0">
                          <a:solidFill>
                            <a:schemeClr val="dk1"/>
                          </a:solidFill>
                          <a:effectLst/>
                          <a:latin typeface="+mn-lt"/>
                          <a:ea typeface="+mn-ea"/>
                          <a:cs typeface="+mn-cs"/>
                        </a:rPr>
                        <a:t> must return a value</a:t>
                      </a:r>
                      <a:endParaRPr lang="en-IN" sz="2000" dirty="0"/>
                    </a:p>
                  </a:txBody>
                  <a:tcPr/>
                </a:tc>
                <a:tc>
                  <a:txBody>
                    <a:bodyPr/>
                    <a:lstStyle/>
                    <a:p>
                      <a:pPr marL="342900" indent="-342900">
                        <a:buFont typeface="+mj-lt"/>
                        <a:buAutoNum type="arabicPeriod"/>
                      </a:pPr>
                      <a:r>
                        <a:rPr lang="en-US" sz="2000" b="0" i="0" kern="1200" dirty="0">
                          <a:solidFill>
                            <a:schemeClr val="dk1"/>
                          </a:solidFill>
                          <a:effectLst/>
                          <a:latin typeface="+mn-lt"/>
                          <a:ea typeface="+mn-ea"/>
                          <a:cs typeface="+mn-cs"/>
                        </a:rPr>
                        <a:t>but in </a:t>
                      </a:r>
                      <a:r>
                        <a:rPr lang="en-US" sz="2000" b="1" i="0" kern="1200" dirty="0">
                          <a:solidFill>
                            <a:schemeClr val="dk1"/>
                          </a:solidFill>
                          <a:effectLst/>
                          <a:latin typeface="+mn-lt"/>
                          <a:ea typeface="+mn-ea"/>
                          <a:cs typeface="+mn-cs"/>
                        </a:rPr>
                        <a:t>Stored Procedure</a:t>
                      </a:r>
                      <a:r>
                        <a:rPr lang="en-US" sz="2000" b="0" i="0" kern="1200" dirty="0">
                          <a:solidFill>
                            <a:schemeClr val="dk1"/>
                          </a:solidFill>
                          <a:effectLst/>
                          <a:latin typeface="+mn-lt"/>
                          <a:ea typeface="+mn-ea"/>
                          <a:cs typeface="+mn-cs"/>
                        </a:rPr>
                        <a:t> it is optional.</a:t>
                      </a:r>
                      <a:endParaRPr lang="en-IN" sz="2000" dirty="0"/>
                    </a:p>
                  </a:txBody>
                  <a:tcPr/>
                </a:tc>
                <a:extLst>
                  <a:ext uri="{0D108BD9-81ED-4DB2-BD59-A6C34878D82A}">
                    <a16:rowId xmlns:a16="http://schemas.microsoft.com/office/drawing/2014/main" val="10001"/>
                  </a:ext>
                </a:extLst>
              </a:tr>
              <a:tr h="660400">
                <a:tc>
                  <a:txBody>
                    <a:bodyPr/>
                    <a:lstStyle/>
                    <a:p>
                      <a:pPr marL="0" indent="0">
                        <a:buFont typeface="+mj-lt"/>
                        <a:buNone/>
                      </a:pPr>
                      <a:r>
                        <a:rPr lang="en-US" sz="2000" b="0" i="0" kern="1200" dirty="0">
                          <a:solidFill>
                            <a:schemeClr val="dk1"/>
                          </a:solidFill>
                          <a:effectLst/>
                          <a:latin typeface="+mn-lt"/>
                          <a:ea typeface="+mn-ea"/>
                          <a:cs typeface="+mn-cs"/>
                        </a:rPr>
                        <a:t>2. </a:t>
                      </a:r>
                      <a:r>
                        <a:rPr lang="en-US" sz="2000" b="1" i="0" kern="1200" dirty="0">
                          <a:solidFill>
                            <a:schemeClr val="dk1"/>
                          </a:solidFill>
                          <a:effectLst/>
                          <a:latin typeface="+mn-lt"/>
                          <a:ea typeface="+mn-ea"/>
                          <a:cs typeface="+mn-cs"/>
                        </a:rPr>
                        <a:t>Functions</a:t>
                      </a:r>
                      <a:r>
                        <a:rPr lang="en-US" sz="2000" b="0" i="0" kern="1200" dirty="0">
                          <a:solidFill>
                            <a:schemeClr val="dk1"/>
                          </a:solidFill>
                          <a:effectLst/>
                          <a:latin typeface="+mn-lt"/>
                          <a:ea typeface="+mn-ea"/>
                          <a:cs typeface="+mn-cs"/>
                        </a:rPr>
                        <a:t> can have only input parameters for it</a:t>
                      </a:r>
                      <a:endParaRPr lang="en-IN" sz="2000" dirty="0"/>
                    </a:p>
                  </a:txBody>
                  <a:tcPr/>
                </a:tc>
                <a:tc>
                  <a:txBody>
                    <a:bodyPr/>
                    <a:lstStyle/>
                    <a:p>
                      <a:r>
                        <a:rPr lang="en-US" sz="2000" dirty="0"/>
                        <a:t>2.</a:t>
                      </a:r>
                      <a:r>
                        <a:rPr lang="en-US" sz="2000" b="0" i="0" kern="1200" dirty="0">
                          <a:solidFill>
                            <a:schemeClr val="dk1"/>
                          </a:solidFill>
                          <a:effectLst/>
                          <a:latin typeface="+mn-lt"/>
                          <a:ea typeface="+mn-ea"/>
                          <a:cs typeface="+mn-cs"/>
                        </a:rPr>
                        <a:t> whereas </a:t>
                      </a:r>
                      <a:r>
                        <a:rPr lang="en-US" sz="2000" b="1" i="0" kern="1200" dirty="0">
                          <a:solidFill>
                            <a:schemeClr val="dk1"/>
                          </a:solidFill>
                          <a:effectLst/>
                          <a:latin typeface="+mn-lt"/>
                          <a:ea typeface="+mn-ea"/>
                          <a:cs typeface="+mn-cs"/>
                        </a:rPr>
                        <a:t>Procedures</a:t>
                      </a:r>
                      <a:r>
                        <a:rPr lang="en-US" sz="2000" b="0" i="0" kern="1200" dirty="0">
                          <a:solidFill>
                            <a:schemeClr val="dk1"/>
                          </a:solidFill>
                          <a:effectLst/>
                          <a:latin typeface="+mn-lt"/>
                          <a:ea typeface="+mn-ea"/>
                          <a:cs typeface="+mn-cs"/>
                        </a:rPr>
                        <a:t> can have input or output parameters.</a:t>
                      </a:r>
                      <a:endParaRPr lang="en-IN" sz="2000" dirty="0"/>
                    </a:p>
                  </a:txBody>
                  <a:tcPr/>
                </a:tc>
                <a:extLst>
                  <a:ext uri="{0D108BD9-81ED-4DB2-BD59-A6C34878D82A}">
                    <a16:rowId xmlns:a16="http://schemas.microsoft.com/office/drawing/2014/main" val="10003"/>
                  </a:ext>
                </a:extLst>
              </a:tr>
              <a:tr h="508371">
                <a:tc>
                  <a:txBody>
                    <a:bodyPr/>
                    <a:lstStyle/>
                    <a:p>
                      <a:pPr marL="0" indent="0">
                        <a:buFont typeface="+mj-lt"/>
                        <a:buNone/>
                      </a:pPr>
                      <a:r>
                        <a:rPr lang="en-US" sz="2000" dirty="0"/>
                        <a:t>3. </a:t>
                      </a:r>
                      <a:r>
                        <a:rPr lang="en-US" sz="2000" b="1" dirty="0"/>
                        <a:t>Function</a:t>
                      </a:r>
                      <a:r>
                        <a:rPr lang="en-US" sz="2000" dirty="0"/>
                        <a:t> can call with </a:t>
                      </a:r>
                      <a:r>
                        <a:rPr lang="en-US" sz="2000" b="1" dirty="0"/>
                        <a:t>SELECT</a:t>
                      </a:r>
                      <a:r>
                        <a:rPr lang="en-US" sz="2000" dirty="0"/>
                        <a:t> statement</a:t>
                      </a:r>
                      <a:endParaRPr lang="en-IN" sz="2000" dirty="0"/>
                    </a:p>
                  </a:txBody>
                  <a:tcPr/>
                </a:tc>
                <a:tc>
                  <a:txBody>
                    <a:bodyPr/>
                    <a:lstStyle/>
                    <a:p>
                      <a:r>
                        <a:rPr lang="en-US" sz="2000" dirty="0"/>
                        <a:t>3. </a:t>
                      </a:r>
                      <a:r>
                        <a:rPr lang="en-US" sz="2000" b="1" dirty="0"/>
                        <a:t>Stored procedure</a:t>
                      </a:r>
                      <a:r>
                        <a:rPr lang="en-US" sz="2000" dirty="0"/>
                        <a:t> call with </a:t>
                      </a:r>
                      <a:r>
                        <a:rPr lang="en-US" sz="2000" b="1" dirty="0"/>
                        <a:t>EXECUTE</a:t>
                      </a:r>
                      <a:r>
                        <a:rPr lang="en-US" sz="2000" dirty="0"/>
                        <a:t> statement</a:t>
                      </a:r>
                      <a:endParaRPr lang="en-IN" sz="2000" dirty="0"/>
                    </a:p>
                  </a:txBody>
                  <a:tcPr/>
                </a:tc>
                <a:extLst>
                  <a:ext uri="{0D108BD9-81ED-4DB2-BD59-A6C34878D82A}">
                    <a16:rowId xmlns:a16="http://schemas.microsoft.com/office/drawing/2014/main" val="10004"/>
                  </a:ext>
                </a:extLst>
              </a:tr>
              <a:tr h="508371">
                <a:tc>
                  <a:txBody>
                    <a:bodyPr/>
                    <a:lstStyle/>
                    <a:p>
                      <a:pPr marL="0" indent="0">
                        <a:buFont typeface="+mj-lt"/>
                        <a:buNone/>
                      </a:pPr>
                      <a:r>
                        <a:rPr lang="en-US" sz="2000" dirty="0"/>
                        <a:t>4. Functions can only have </a:t>
                      </a:r>
                      <a:r>
                        <a:rPr lang="en-US" sz="2000" b="1" dirty="0"/>
                        <a:t>input</a:t>
                      </a:r>
                      <a:r>
                        <a:rPr lang="en-US" sz="2000" dirty="0"/>
                        <a:t> parameters</a:t>
                      </a:r>
                      <a:endParaRPr lang="en-IN" sz="2000" dirty="0"/>
                    </a:p>
                  </a:txBody>
                  <a:tcPr/>
                </a:tc>
                <a:tc>
                  <a:txBody>
                    <a:bodyPr/>
                    <a:lstStyle/>
                    <a:p>
                      <a:r>
                        <a:rPr lang="en-US" sz="2000" dirty="0"/>
                        <a:t>4. Stored procedure have </a:t>
                      </a:r>
                      <a:r>
                        <a:rPr lang="en-US" sz="2000" b="1" dirty="0"/>
                        <a:t>input or output</a:t>
                      </a:r>
                      <a:r>
                        <a:rPr lang="en-US" sz="2000" dirty="0"/>
                        <a:t> parameters</a:t>
                      </a:r>
                      <a:endParaRPr lang="en-IN" sz="2000" dirty="0"/>
                    </a:p>
                  </a:txBody>
                  <a:tcPr/>
                </a:tc>
                <a:extLst>
                  <a:ext uri="{0D108BD9-81ED-4DB2-BD59-A6C34878D82A}">
                    <a16:rowId xmlns:a16="http://schemas.microsoft.com/office/drawing/2014/main" val="10005"/>
                  </a:ext>
                </a:extLst>
              </a:tr>
            </a:tbl>
          </a:graphicData>
        </a:graphic>
      </p:graphicFrame>
      <p:pic>
        <p:nvPicPr>
          <p:cNvPr id="5" name="Content Placeholder 3"/>
          <p:cNvPicPr>
            <a:picLocks noChangeAspect="1"/>
          </p:cNvPicPr>
          <p:nvPr/>
        </p:nvPicPr>
        <p:blipFill>
          <a:blip r:embed="rId3"/>
          <a:srcRect/>
          <a:stretch>
            <a:fillRect/>
          </a:stretch>
        </p:blipFill>
        <p:spPr>
          <a:xfrm>
            <a:off x="10387807" y="5617028"/>
            <a:ext cx="1714500" cy="1209801"/>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entury Gothic">
      <a:majorFont>
        <a:latin typeface="Century Gothic"/>
        <a:ea typeface=""/>
        <a:cs typeface=""/>
      </a:majorFont>
      <a:minorFont>
        <a:latin typeface="Century Gothic"/>
        <a:ea typeface=""/>
        <a:cs typeface=""/>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Quotable</Template>
  <TotalTime>12799</TotalTime>
  <Words>6778</Words>
  <Application>Microsoft Office PowerPoint</Application>
  <PresentationFormat>Widescreen</PresentationFormat>
  <Paragraphs>1366</Paragraphs>
  <Slides>183</Slides>
  <Notes>163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183</vt:i4>
      </vt:variant>
    </vt:vector>
  </HeadingPairs>
  <TitlesOfParts>
    <vt:vector size="195" baseType="lpstr">
      <vt:lpstr>Arial</vt:lpstr>
      <vt:lpstr>Calibri</vt:lpstr>
      <vt:lpstr>Cambria</vt:lpstr>
      <vt:lpstr>Cascadia Code</vt:lpstr>
      <vt:lpstr>Century Gothic</vt:lpstr>
      <vt:lpstr>Century Gothic (Headings)</vt:lpstr>
      <vt:lpstr>Courier New</vt:lpstr>
      <vt:lpstr>Segoe UI</vt:lpstr>
      <vt:lpstr>Symbol</vt:lpstr>
      <vt:lpstr>Times New Roman</vt:lpstr>
      <vt:lpstr>Wingdings 2</vt:lpstr>
      <vt:lpstr>Quotable</vt:lpstr>
      <vt:lpstr>Microsoft SQL Server</vt:lpstr>
      <vt:lpstr>Versions of SQL Server</vt:lpstr>
      <vt:lpstr>PowerPoint Presentation</vt:lpstr>
      <vt:lpstr>PowerPoint Presentation</vt:lpstr>
      <vt:lpstr>      What is a Datatype?  A Datatype is used to define the type of data to be used by the column. SQL Server has a predefined set of datatypes. </vt:lpstr>
      <vt:lpstr>PowerPoint Presentation</vt:lpstr>
      <vt:lpstr>PowerPoint Presentation</vt:lpstr>
      <vt:lpstr>    Create : To Create a database we use the command : Syntax : Create database [database name]            ex. Create database Company.      </vt:lpstr>
      <vt:lpstr>Create By using the CREATE TABLE statement. </vt:lpstr>
      <vt:lpstr>Alter :Using Alter command we can make changes in the table such as add a column, drop a column or change data type of a column  or delete a constraint in a table.                                               Alter Commands                                          Using make changes in the table      ADD NEW COLUMN and ALTER COLUMN and DROP COLUMN  </vt:lpstr>
      <vt:lpstr>Drop TABLE</vt:lpstr>
      <vt:lpstr>Insert</vt:lpstr>
      <vt:lpstr>Update</vt:lpstr>
      <vt:lpstr>Delete : To Remove The Records From The Table </vt:lpstr>
      <vt:lpstr>Truncate  : Removes All Rows From A Table </vt:lpstr>
      <vt:lpstr>Select</vt:lpstr>
      <vt:lpstr>         Aggregate functions</vt:lpstr>
      <vt:lpstr>Min() </vt:lpstr>
      <vt:lpstr>Max()</vt:lpstr>
      <vt:lpstr>Constraints in SQL</vt:lpstr>
      <vt:lpstr>Types of constraints</vt:lpstr>
      <vt:lpstr> UNIQUE</vt:lpstr>
      <vt:lpstr> NOT NULL</vt:lpstr>
      <vt:lpstr>PRIMARY KEY = UNIQUE + NOT NULL</vt:lpstr>
      <vt:lpstr>FOREIGN KEY</vt:lpstr>
      <vt:lpstr>Relation between two tables</vt:lpstr>
      <vt:lpstr>DEFAULT</vt:lpstr>
      <vt:lpstr>PowerPoint Presentation</vt:lpstr>
      <vt:lpstr> Clauses In Sql Server</vt:lpstr>
      <vt:lpstr>SELECT</vt:lpstr>
      <vt:lpstr>WHERE</vt:lpstr>
      <vt:lpstr>OPERATORS IN WHERE CLAUSE</vt:lpstr>
      <vt:lpstr>OPERATORS IN WHERE CLAUSE</vt:lpstr>
      <vt:lpstr>WILDCARDS IN SQL</vt:lpstr>
      <vt:lpstr> OPERATORS IN WHERE CLAUSE </vt:lpstr>
      <vt:lpstr> OPERATORS IN WHERE CLAUSE </vt:lpstr>
      <vt:lpstr> ORDER BY </vt:lpstr>
      <vt:lpstr>DISTINCT</vt:lpstr>
      <vt:lpstr> TOP </vt:lpstr>
      <vt:lpstr> GROUP BY </vt:lpstr>
      <vt:lpstr> HAVING </vt:lpstr>
      <vt:lpstr>ALIAS</vt:lpstr>
      <vt:lpstr>Differences</vt:lpstr>
      <vt:lpstr>SQL INSERT INTO SELECT Statement </vt:lpstr>
      <vt:lpstr>SQL INSERT INTO SELECT Statement </vt:lpstr>
      <vt:lpstr>SQL INSERT INTO SELECT Statement </vt:lpstr>
      <vt:lpstr>JOINS AND TYPES</vt:lpstr>
      <vt:lpstr>INNER JOIN</vt:lpstr>
      <vt:lpstr>INNER JOIN</vt:lpstr>
      <vt:lpstr>OUTER JOIN</vt:lpstr>
      <vt:lpstr>LEFT OUTER JOIN</vt:lpstr>
      <vt:lpstr>LEFT OUTER JOIN</vt:lpstr>
      <vt:lpstr>RIGHT OUTER JOIN</vt:lpstr>
      <vt:lpstr>RIGHT OUTER JOIN</vt:lpstr>
      <vt:lpstr>FULL OUTER JOIN</vt:lpstr>
      <vt:lpstr>FULL OUTER JOIN</vt:lpstr>
      <vt:lpstr>CROSS JOIN</vt:lpstr>
      <vt:lpstr>CROSS JOIN</vt:lpstr>
      <vt:lpstr>SELF JOIN</vt:lpstr>
      <vt:lpstr>Union Operator</vt:lpstr>
      <vt:lpstr>Union Syntax</vt:lpstr>
      <vt:lpstr>Union Syntax</vt:lpstr>
      <vt:lpstr>Intersect operation</vt:lpstr>
      <vt:lpstr>Minus operation</vt:lpstr>
      <vt:lpstr>T-SQL</vt:lpstr>
      <vt:lpstr>STORED PROCEDURE</vt:lpstr>
      <vt:lpstr> What is a Stored Procedure? </vt:lpstr>
      <vt:lpstr>Important features of stored procedures: </vt:lpstr>
      <vt:lpstr>SYNTAX TO CREATE STORED PROCEDURE: </vt:lpstr>
      <vt:lpstr>SYNTAX FOR CALLING STORED PROCEDURE: </vt:lpstr>
      <vt:lpstr>Types of Stored Procedures</vt:lpstr>
      <vt:lpstr>Types of Stored Procedures</vt:lpstr>
      <vt:lpstr>Parameters in Stored Procedure</vt:lpstr>
      <vt:lpstr>  RETURN (Transact-SQL)</vt:lpstr>
      <vt:lpstr>CASE statements</vt:lpstr>
      <vt:lpstr>SQL Server IF ELSE Statement By Exam </vt:lpstr>
      <vt:lpstr>TRIGGERS</vt:lpstr>
      <vt:lpstr>  Trigger </vt:lpstr>
      <vt:lpstr> Types Of Triggers </vt:lpstr>
      <vt:lpstr>TRIGGERS</vt:lpstr>
      <vt:lpstr>PowerPoint Presentation</vt:lpstr>
      <vt:lpstr> Update</vt:lpstr>
      <vt:lpstr>PowerPoint Presentation</vt:lpstr>
      <vt:lpstr>Instead Of Trigger</vt:lpstr>
      <vt:lpstr>Insert </vt:lpstr>
      <vt:lpstr> Update: </vt:lpstr>
      <vt:lpstr>PowerPoint Presentation</vt:lpstr>
      <vt:lpstr>Dropping a DML trigger </vt:lpstr>
      <vt:lpstr>ENABLE / DISABLE TRIGGER </vt:lpstr>
      <vt:lpstr>DDL Triggers</vt:lpstr>
      <vt:lpstr>DDL Trigger</vt:lpstr>
      <vt:lpstr>DDL Trigger</vt:lpstr>
      <vt:lpstr>Drop DDL Trigger</vt:lpstr>
      <vt:lpstr>LOGON Trigger</vt:lpstr>
      <vt:lpstr>FUNCTIONS</vt:lpstr>
      <vt:lpstr>Functions</vt:lpstr>
      <vt:lpstr>Syntax of Function </vt:lpstr>
      <vt:lpstr>  SYNTAX FOR CALLING A FUNCTION  </vt:lpstr>
      <vt:lpstr>Function VS Stored Procedure</vt:lpstr>
      <vt:lpstr>Function Examples </vt:lpstr>
      <vt:lpstr>Sql Backup and Restore</vt:lpstr>
      <vt:lpstr>Sql Backup</vt:lpstr>
      <vt:lpstr>     SQL BACKUP DATABASE for SQL Server   </vt:lpstr>
      <vt:lpstr>   SQL RESTORE DATABASE for SQL Server   SQL RESTORE DATABASE for SQL Server</vt:lpstr>
      <vt:lpstr>Sql Restore</vt:lpstr>
      <vt:lpstr>TEMPORARY TABLE</vt:lpstr>
      <vt:lpstr>Temporary Tables</vt:lpstr>
      <vt:lpstr>Local Temp Table </vt:lpstr>
      <vt:lpstr>Insert And Select</vt:lpstr>
      <vt:lpstr> Global Temp Table </vt:lpstr>
      <vt:lpstr>PowerPoint Presentation</vt:lpstr>
      <vt:lpstr>Insert And Select</vt:lpstr>
      <vt:lpstr>VIEWS</vt:lpstr>
      <vt:lpstr>Simple view</vt:lpstr>
      <vt:lpstr>Complex view </vt:lpstr>
      <vt:lpstr>INDEXES</vt:lpstr>
      <vt:lpstr> CREATE INDEX Syntax </vt:lpstr>
      <vt:lpstr>CREATE UNIQUE INDEX Syntax </vt:lpstr>
      <vt:lpstr>DROP INDEX Statement </vt:lpstr>
      <vt:lpstr>ERROR HANDLING</vt:lpstr>
      <vt:lpstr>Syntax of error handling</vt:lpstr>
      <vt:lpstr>Example</vt:lpstr>
      <vt:lpstr>Retrieving Error Information</vt:lpstr>
      <vt:lpstr>ERROR HANDLING</vt:lpstr>
      <vt:lpstr>TRANSACTION</vt:lpstr>
      <vt:lpstr>TRANSACTION</vt:lpstr>
      <vt:lpstr>When to use transaction?</vt:lpstr>
      <vt:lpstr>Syntax </vt:lpstr>
      <vt:lpstr>Examples</vt:lpstr>
      <vt:lpstr>Savepoint</vt:lpstr>
      <vt:lpstr>Transactions and Error Handling</vt:lpstr>
      <vt:lpstr>SUB QUERIES</vt:lpstr>
      <vt:lpstr>Subqueries with the SELECT Statement </vt:lpstr>
      <vt:lpstr>Subqueries with the SELECT Statement </vt:lpstr>
      <vt:lpstr>Subqueries with the INSERT Statement </vt:lpstr>
      <vt:lpstr>Subqueries with the INSERT Statement </vt:lpstr>
      <vt:lpstr>Subqueries with the UPDATE Statement </vt:lpstr>
      <vt:lpstr>Subqueries with the UPDATE Statement </vt:lpstr>
      <vt:lpstr>Subqueries with the DELETE Statement </vt:lpstr>
      <vt:lpstr>USER CREATION AND SECURITY</vt:lpstr>
      <vt:lpstr>Fixed Server-Level Roles </vt:lpstr>
      <vt:lpstr>Fixed Server-Level Roles </vt:lpstr>
      <vt:lpstr>Fixed Server-Level Roles </vt:lpstr>
      <vt:lpstr>Fixed Server-Level Roles </vt:lpstr>
      <vt:lpstr>Fixed Server-Level Roles </vt:lpstr>
      <vt:lpstr>Fixed Server-Level Roles </vt:lpstr>
      <vt:lpstr>Fixed Server-Level Roles </vt:lpstr>
      <vt:lpstr>PowerPoint Presentation</vt:lpstr>
      <vt:lpstr>NORMALIZATION</vt:lpstr>
      <vt:lpstr>1NF</vt:lpstr>
      <vt:lpstr>2NF</vt:lpstr>
      <vt:lpstr>3NF</vt:lpstr>
      <vt:lpstr>ACID </vt:lpstr>
      <vt:lpstr>PowerPoint Presentation</vt:lpstr>
      <vt:lpstr>Email Configuration in sql server</vt:lpstr>
      <vt:lpstr>Configure Database Mail in SQL Server </vt:lpstr>
      <vt:lpstr>PowerPoint Presentation</vt:lpstr>
      <vt:lpstr>Select the option to Set up mail by performing the following tasks:</vt:lpstr>
      <vt:lpstr>You will specify the profile name here</vt:lpstr>
      <vt:lpstr>Add Email </vt:lpstr>
      <vt:lpstr>Here you have a list of SMTP outgoing services and ports:</vt:lpstr>
      <vt:lpstr>In the next Window, we can convert the profile created to public and to make it the default one</vt:lpstr>
      <vt:lpstr>The system parameters can be used to configure the file size, retry attempts, retry delay and then extensions that are now allowed. You can also configure the Logging Level:</vt:lpstr>
      <vt:lpstr>If everything is OK, press Finish:</vt:lpstr>
      <vt:lpstr>The wizard will verify if the account is created, that the profile is created, that the account is added to the profile and that the access is granted to send mails:</vt:lpstr>
      <vt:lpstr>Testing the mail configuration </vt:lpstr>
      <vt:lpstr>Specify the email to send the test: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Constraints In SQL</dc:title>
  <dc:creator>Sumit Gaware</dc:creator>
  <cp:lastModifiedBy>hp</cp:lastModifiedBy>
  <cp:revision>206</cp:revision>
  <dcterms:created xsi:type="dcterms:W3CDTF">2021-02-26T10:04:44Z</dcterms:created>
  <dcterms:modified xsi:type="dcterms:W3CDTF">2024-02-09T17:53:47Z</dcterms:modified>
</cp:coreProperties>
</file>